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316" r:id="rId4"/>
    <p:sldId id="308" r:id="rId5"/>
    <p:sldId id="309" r:id="rId6"/>
    <p:sldId id="310" r:id="rId7"/>
    <p:sldId id="312" r:id="rId8"/>
    <p:sldId id="317" r:id="rId9"/>
    <p:sldId id="313" r:id="rId10"/>
    <p:sldId id="311" r:id="rId11"/>
    <p:sldId id="314" r:id="rId12"/>
    <p:sldId id="319" r:id="rId13"/>
    <p:sldId id="318" r:id="rId14"/>
    <p:sldId id="315" r:id="rId15"/>
    <p:sldId id="281" r:id="rId16"/>
    <p:sldId id="283" r:id="rId17"/>
    <p:sldId id="284" r:id="rId18"/>
    <p:sldId id="286" r:id="rId19"/>
    <p:sldId id="282" r:id="rId20"/>
    <p:sldId id="289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265" r:id="rId42"/>
    <p:sldId id="279" r:id="rId43"/>
    <p:sldId id="266" r:id="rId44"/>
    <p:sldId id="321" r:id="rId45"/>
    <p:sldId id="267" r:id="rId46"/>
    <p:sldId id="323" r:id="rId47"/>
    <p:sldId id="259" r:id="rId48"/>
    <p:sldId id="260" r:id="rId49"/>
    <p:sldId id="261" r:id="rId50"/>
    <p:sldId id="262" r:id="rId51"/>
    <p:sldId id="263" r:id="rId52"/>
    <p:sldId id="269" r:id="rId53"/>
    <p:sldId id="270" r:id="rId54"/>
    <p:sldId id="32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64" r:id="rId64"/>
    <p:sldId id="327" r:id="rId65"/>
    <p:sldId id="257" r:id="rId66"/>
    <p:sldId id="324" r:id="rId67"/>
    <p:sldId id="258" r:id="rId68"/>
    <p:sldId id="322" r:id="rId69"/>
    <p:sldId id="325" r:id="rId70"/>
    <p:sldId id="326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60"/>
  </p:normalViewPr>
  <p:slideViewPr>
    <p:cSldViewPr>
      <p:cViewPr varScale="1">
        <p:scale>
          <a:sx n="66" d="100"/>
          <a:sy n="66" d="100"/>
        </p:scale>
        <p:origin x="-10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quare.or.kr/" TargetMode="External"/><Relationship Id="rId3" Type="http://schemas.openxmlformats.org/officeDocument/2006/relationships/hyperlink" Target="http://citeseerx.ist.psu.edu/viewdoc/download?doi=10.1.1.117.8503&amp;rep=rep1&amp;type=pdf" TargetMode="External"/><Relationship Id="rId7" Type="http://schemas.openxmlformats.org/officeDocument/2006/relationships/hyperlink" Target="http://www.seungsan.com/cafe/solving/preface" TargetMode="External"/><Relationship Id="rId2" Type="http://schemas.openxmlformats.org/officeDocument/2006/relationships/hyperlink" Target="http://en.wikipedia.org/wiki/Problem_solving" TargetMode="External"/><Relationship Id="rId1" Type="http://schemas.openxmlformats.org/officeDocument/2006/relationships/hyperlink" Target="http://www.iisd.org/measure/principles/" TargetMode="External"/><Relationship Id="rId6" Type="http://schemas.openxmlformats.org/officeDocument/2006/relationships/hyperlink" Target="http://www.itswtech.org/Lec/Rand(SoftwareEng)/Software%20Engineerin%20%20%204.pdf" TargetMode="External"/><Relationship Id="rId5" Type="http://schemas.openxmlformats.org/officeDocument/2006/relationships/hyperlink" Target="http://www.pilotsweb.com/article/wrightway.htm" TargetMode="External"/><Relationship Id="rId4" Type="http://schemas.openxmlformats.org/officeDocument/2006/relationships/hyperlink" Target="http://aolsearcht2.search.aol.com/aol/video?q=concepts+principles&amp;v_t=na" TargetMode="External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pia.com/files/leaderpia/course/okseok200668124637.pdf" TargetMode="External"/><Relationship Id="rId2" Type="http://schemas.openxmlformats.org/officeDocument/2006/relationships/hyperlink" Target="http://aolsearcht2.search.aol.com/aol/image?q=%EC%B0%BD%EC%9D%98%EC%A0%81+%EB%AC%B8%EC%A0%9C%ED%95%B4%EA%B2%B0&amp;v_t=na" TargetMode="External"/><Relationship Id="rId1" Type="http://schemas.openxmlformats.org/officeDocument/2006/relationships/hyperlink" Target="http://ko.wikipedia.org/wiki/%EC%B0%BD%EC%9D%98%EC%A0%81_%EB%AC%B8%EC%A0%9C%ED%95%B4%EA%B2%B0" TargetMode="External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md.edu/perg/dissertations/Sabella/Chapter2.pdf" TargetMode="External"/><Relationship Id="rId2" Type="http://schemas.openxmlformats.org/officeDocument/2006/relationships/hyperlink" Target="http://search.aol.com/aol/image?q=creative+problem+solving&amp;v_t=na" TargetMode="External"/><Relationship Id="rId1" Type="http://schemas.openxmlformats.org/officeDocument/2006/relationships/hyperlink" Target="http://www.studygs.net/genius.htm" TargetMode="External"/><Relationship Id="rId5" Type="http://schemas.openxmlformats.org/officeDocument/2006/relationships/hyperlink" Target="http://www.creativememories.com/" TargetMode="External"/><Relationship Id="rId4" Type="http://schemas.openxmlformats.org/officeDocument/2006/relationships/hyperlink" Target="http://www.studygs.net/pbl.htm" TargetMode="External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guidelines.nl/guidelines/general-humanrights/" TargetMode="External"/><Relationship Id="rId3" Type="http://schemas.openxmlformats.org/officeDocument/2006/relationships/hyperlink" Target="http://www.p21.org/index.php?Itemid=5&amp;id=260&amp;option=com_content&amp;task=view" TargetMode="External"/><Relationship Id="rId7" Type="http://schemas.openxmlformats.org/officeDocument/2006/relationships/hyperlink" Target="http://search.aol.com/aol/video?q=concepts+principles&amp;v_t=na" TargetMode="External"/><Relationship Id="rId2" Type="http://schemas.openxmlformats.org/officeDocument/2006/relationships/hyperlink" Target="http://www.euro.who.int/__data/assets/pdf_file/0016/43315/E53218.pdf" TargetMode="External"/><Relationship Id="rId1" Type="http://schemas.openxmlformats.org/officeDocument/2006/relationships/hyperlink" Target="http://www.problem-solving-techniques.com/" TargetMode="External"/><Relationship Id="rId6" Type="http://schemas.openxmlformats.org/officeDocument/2006/relationships/hyperlink" Target="http://www.amcreativityassoc.org/creativitytools/creativeproblemsolving/CrPrbSlv.doc" TargetMode="External"/><Relationship Id="rId5" Type="http://schemas.openxmlformats.org/officeDocument/2006/relationships/hyperlink" Target="http://en.wikipedia.org/wiki/Problem_solving" TargetMode="External"/><Relationship Id="rId4" Type="http://schemas.openxmlformats.org/officeDocument/2006/relationships/hyperlink" Target="http://www.au.af.mil/au/awc/awcgate/awc-thkg.ht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quare.or.kr/" TargetMode="External"/><Relationship Id="rId3" Type="http://schemas.openxmlformats.org/officeDocument/2006/relationships/hyperlink" Target="http://citeseerx.ist.psu.edu/viewdoc/download?doi=10.1.1.117.8503&amp;rep=rep1&amp;type=pdf" TargetMode="External"/><Relationship Id="rId7" Type="http://schemas.openxmlformats.org/officeDocument/2006/relationships/hyperlink" Target="http://www.seungsan.com/cafe/solving/preface" TargetMode="External"/><Relationship Id="rId2" Type="http://schemas.openxmlformats.org/officeDocument/2006/relationships/hyperlink" Target="http://en.wikipedia.org/wiki/Problem_solving" TargetMode="External"/><Relationship Id="rId1" Type="http://schemas.openxmlformats.org/officeDocument/2006/relationships/hyperlink" Target="http://www.iisd.org/measure/principles/" TargetMode="External"/><Relationship Id="rId6" Type="http://schemas.openxmlformats.org/officeDocument/2006/relationships/hyperlink" Target="http://www.itswtech.org/Lec/Rand(SoftwareEng)/Software%20Engineerin%20%20%204.pdf" TargetMode="External"/><Relationship Id="rId5" Type="http://schemas.openxmlformats.org/officeDocument/2006/relationships/hyperlink" Target="http://www.pilotsweb.com/article/wrightway.htm" TargetMode="External"/><Relationship Id="rId4" Type="http://schemas.openxmlformats.org/officeDocument/2006/relationships/hyperlink" Target="http://aolsearcht2.search.aol.com/aol/video?q=concepts+principles&amp;v_t=na" TargetMode="External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pia.com/files/leaderpia/course/okseok200668124637.pdf" TargetMode="External"/><Relationship Id="rId2" Type="http://schemas.openxmlformats.org/officeDocument/2006/relationships/hyperlink" Target="http://aolsearcht2.search.aol.com/aol/image?q=%EC%B0%BD%EC%9D%98%EC%A0%81+%EB%AC%B8%EC%A0%9C%ED%95%B4%EA%B2%B0&amp;v_t=na" TargetMode="External"/><Relationship Id="rId1" Type="http://schemas.openxmlformats.org/officeDocument/2006/relationships/hyperlink" Target="http://ko.wikipedia.org/wiki/%EC%B0%BD%EC%9D%98%EC%A0%81_%EB%AC%B8%EC%A0%9C%ED%95%B4%EA%B2%B0" TargetMode="External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md.edu/perg/dissertations/Sabella/Chapter2.pdf" TargetMode="External"/><Relationship Id="rId2" Type="http://schemas.openxmlformats.org/officeDocument/2006/relationships/hyperlink" Target="http://search.aol.com/aol/image?q=creative+problem+solving&amp;v_t=na" TargetMode="External"/><Relationship Id="rId1" Type="http://schemas.openxmlformats.org/officeDocument/2006/relationships/hyperlink" Target="http://www.studygs.net/genius.htm" TargetMode="External"/><Relationship Id="rId5" Type="http://schemas.openxmlformats.org/officeDocument/2006/relationships/hyperlink" Target="http://www.creativememories.com/" TargetMode="External"/><Relationship Id="rId4" Type="http://schemas.openxmlformats.org/officeDocument/2006/relationships/hyperlink" Target="http://www.studygs.net/pbl.htm" TargetMode="External"/></Relationships>
</file>

<file path=ppt/diagrams/_rels/drawing31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aol.com/aol/video?q=concepts+principles&amp;v_t=na" TargetMode="External"/><Relationship Id="rId3" Type="http://schemas.openxmlformats.org/officeDocument/2006/relationships/hyperlink" Target="http://www.au.af.mil/au/awc/awcgate/awc-thkg.htm" TargetMode="External"/><Relationship Id="rId7" Type="http://schemas.openxmlformats.org/officeDocument/2006/relationships/hyperlink" Target="http://en.wikipedia.org/wiki/Problem_solving" TargetMode="External"/><Relationship Id="rId2" Type="http://schemas.openxmlformats.org/officeDocument/2006/relationships/hyperlink" Target="http://www.oecdguidelines.nl/guidelines/general-humanrights/" TargetMode="External"/><Relationship Id="rId1" Type="http://schemas.openxmlformats.org/officeDocument/2006/relationships/hyperlink" Target="http://www.amcreativityassoc.org/creativitytools/creativeproblemsolving/CrPrbSlv.doc" TargetMode="External"/><Relationship Id="rId6" Type="http://schemas.openxmlformats.org/officeDocument/2006/relationships/hyperlink" Target="http://www.p21.org/index.php?Itemid=5&amp;id=260&amp;option=com_content&amp;task=view" TargetMode="External"/><Relationship Id="rId5" Type="http://schemas.openxmlformats.org/officeDocument/2006/relationships/hyperlink" Target="http://www.problem-solving-techniques.com/" TargetMode="External"/><Relationship Id="rId4" Type="http://schemas.openxmlformats.org/officeDocument/2006/relationships/hyperlink" Target="http://www.euro.who.int/__data/assets/pdf_file/0016/43315/E53218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83890-B52C-47B1-9D4D-75C4CC4A071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C5F35BF-CE88-45BB-BC4F-F4694E3AFBBD}">
      <dgm:prSet phldrT="[텍스트]"/>
      <dgm:spPr/>
      <dgm:t>
        <a:bodyPr/>
        <a:lstStyle/>
        <a:p>
          <a:pPr latinLnBrk="1"/>
          <a:r>
            <a:rPr lang="ko-KR" altLang="en-US" dirty="0" smtClean="0"/>
            <a:t>반영적 </a:t>
          </a:r>
          <a:endParaRPr lang="en-US" altLang="ko-KR" dirty="0" smtClean="0"/>
        </a:p>
        <a:p>
          <a:pPr latinLnBrk="1"/>
          <a:r>
            <a:rPr lang="ko-KR" altLang="en-US" dirty="0" smtClean="0"/>
            <a:t>사고</a:t>
          </a:r>
          <a:endParaRPr lang="ko-KR" altLang="en-US" dirty="0"/>
        </a:p>
      </dgm:t>
    </dgm:pt>
    <dgm:pt modelId="{BEC507A6-16EF-440A-BE94-24864B12C22F}" type="parTrans" cxnId="{143765A4-E19B-44C4-A727-768DDF7AF365}">
      <dgm:prSet/>
      <dgm:spPr/>
    </dgm:pt>
    <dgm:pt modelId="{A2F6D62C-C201-4D24-86E4-029C1BBFBAE8}" type="sibTrans" cxnId="{143765A4-E19B-44C4-A727-768DDF7AF365}">
      <dgm:prSet/>
      <dgm:spPr/>
    </dgm:pt>
    <dgm:pt modelId="{BD1B375D-4F9E-430C-BF6D-414BC937907F}">
      <dgm:prSet phldrT="[텍스트]"/>
      <dgm:spPr/>
      <dgm:t>
        <a:bodyPr/>
        <a:lstStyle/>
        <a:p>
          <a:pPr latinLnBrk="1"/>
          <a:r>
            <a:rPr lang="ko-KR" altLang="en-US" dirty="0" smtClean="0"/>
            <a:t>비판적</a:t>
          </a:r>
          <a:endParaRPr lang="en-US" altLang="ko-KR" dirty="0" smtClean="0"/>
        </a:p>
        <a:p>
          <a:pPr latinLnBrk="1"/>
          <a:r>
            <a:rPr lang="ko-KR" altLang="en-US" dirty="0" smtClean="0"/>
            <a:t>사고</a:t>
          </a:r>
          <a:endParaRPr lang="ko-KR" altLang="en-US" dirty="0"/>
        </a:p>
      </dgm:t>
    </dgm:pt>
    <dgm:pt modelId="{6594726D-8B0D-4BF6-83CF-4CD3C6A0CBEA}" type="parTrans" cxnId="{765B11EE-0A30-430E-B4FA-A11AC2B49729}">
      <dgm:prSet/>
      <dgm:spPr/>
    </dgm:pt>
    <dgm:pt modelId="{1C6FD4E9-23FF-4935-AB5A-89BE1D4005EE}" type="sibTrans" cxnId="{765B11EE-0A30-430E-B4FA-A11AC2B49729}">
      <dgm:prSet/>
      <dgm:spPr/>
    </dgm:pt>
    <dgm:pt modelId="{A9A3141B-47F1-4C4D-84CD-8E8F29E357BD}">
      <dgm:prSet phldrT="[텍스트]"/>
      <dgm:spPr/>
      <dgm:t>
        <a:bodyPr/>
        <a:lstStyle/>
        <a:p>
          <a:pPr latinLnBrk="1"/>
          <a:r>
            <a:rPr lang="ko-KR" altLang="en-US" dirty="0" smtClean="0"/>
            <a:t>창의적</a:t>
          </a:r>
          <a:endParaRPr lang="en-US" altLang="ko-KR" dirty="0" smtClean="0"/>
        </a:p>
        <a:p>
          <a:pPr latinLnBrk="1"/>
          <a:r>
            <a:rPr lang="ko-KR" altLang="en-US" dirty="0" smtClean="0"/>
            <a:t>사고</a:t>
          </a:r>
          <a:endParaRPr lang="ko-KR" altLang="en-US" dirty="0"/>
        </a:p>
      </dgm:t>
    </dgm:pt>
    <dgm:pt modelId="{B36F4C52-D779-44A2-A5C6-755181E426DF}" type="parTrans" cxnId="{A767F2BF-DBAE-4E7B-9089-6B6C638764F2}">
      <dgm:prSet/>
      <dgm:spPr/>
    </dgm:pt>
    <dgm:pt modelId="{26A6EC4C-3A2A-4D7C-86BD-927489CFDE00}" type="sibTrans" cxnId="{A767F2BF-DBAE-4E7B-9089-6B6C638764F2}">
      <dgm:prSet/>
      <dgm:spPr/>
    </dgm:pt>
    <dgm:pt modelId="{DAF4DC45-5CC1-4018-B5AA-D6F758B37FCC}" type="pres">
      <dgm:prSet presAssocID="{F3283890-B52C-47B1-9D4D-75C4CC4A0716}" presName="Name0" presStyleCnt="0">
        <dgm:presLayoutVars>
          <dgm:dir/>
          <dgm:resizeHandles val="exact"/>
        </dgm:presLayoutVars>
      </dgm:prSet>
      <dgm:spPr/>
    </dgm:pt>
    <dgm:pt modelId="{BEDD416F-B5B8-4FEA-8493-E44EE1709B9E}" type="pres">
      <dgm:prSet presAssocID="{F3283890-B52C-47B1-9D4D-75C4CC4A0716}" presName="fgShape" presStyleLbl="fgShp" presStyleIdx="0" presStyleCnt="1"/>
      <dgm:spPr/>
    </dgm:pt>
    <dgm:pt modelId="{B5A1BBB2-ECC3-43A7-9B9B-7F6AF7108892}" type="pres">
      <dgm:prSet presAssocID="{F3283890-B52C-47B1-9D4D-75C4CC4A0716}" presName="linComp" presStyleCnt="0"/>
      <dgm:spPr/>
    </dgm:pt>
    <dgm:pt modelId="{6AF4E3D5-5337-469C-8861-3B0AAB20B6EE}" type="pres">
      <dgm:prSet presAssocID="{4C5F35BF-CE88-45BB-BC4F-F4694E3AFBBD}" presName="compNode" presStyleCnt="0"/>
      <dgm:spPr/>
    </dgm:pt>
    <dgm:pt modelId="{550C0429-6657-449F-B80A-3D93D750B962}" type="pres">
      <dgm:prSet presAssocID="{4C5F35BF-CE88-45BB-BC4F-F4694E3AFBBD}" presName="bkgdShap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D423781-AC72-42BB-96D4-4952E54DDA68}" type="pres">
      <dgm:prSet presAssocID="{4C5F35BF-CE88-45BB-BC4F-F4694E3AFBB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FDAC06-4D21-4BCF-AAE7-7B34F58B689F}" type="pres">
      <dgm:prSet presAssocID="{4C5F35BF-CE88-45BB-BC4F-F4694E3AFBBD}" presName="invisiNode" presStyleLbl="node1" presStyleIdx="0" presStyleCnt="3"/>
      <dgm:spPr/>
    </dgm:pt>
    <dgm:pt modelId="{A039F8CC-AEC7-4978-9E60-22A117E069D8}" type="pres">
      <dgm:prSet presAssocID="{4C5F35BF-CE88-45BB-BC4F-F4694E3AFBB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1EFC34-3DDC-4FD2-B4D0-2B9B87BC081D}" type="pres">
      <dgm:prSet presAssocID="{A2F6D62C-C201-4D24-86E4-029C1BBFBAE8}" presName="sibTrans" presStyleLbl="sibTrans2D1" presStyleIdx="0" presStyleCnt="0"/>
      <dgm:spPr/>
    </dgm:pt>
    <dgm:pt modelId="{C1319924-CD58-4C45-B243-49234FC12A16}" type="pres">
      <dgm:prSet presAssocID="{BD1B375D-4F9E-430C-BF6D-414BC937907F}" presName="compNode" presStyleCnt="0"/>
      <dgm:spPr/>
    </dgm:pt>
    <dgm:pt modelId="{98D52CB9-C8DA-48BA-8785-729B5D98C4E2}" type="pres">
      <dgm:prSet presAssocID="{BD1B375D-4F9E-430C-BF6D-414BC937907F}" presName="bkgdShap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665693D-D13A-4D23-9D6F-65F0AA122703}" type="pres">
      <dgm:prSet presAssocID="{BD1B375D-4F9E-430C-BF6D-414BC937907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0E8008-8812-457B-877D-24B9CEF52168}" type="pres">
      <dgm:prSet presAssocID="{BD1B375D-4F9E-430C-BF6D-414BC937907F}" presName="invisiNode" presStyleLbl="node1" presStyleIdx="1" presStyleCnt="3"/>
      <dgm:spPr/>
    </dgm:pt>
    <dgm:pt modelId="{231DEA66-F9DB-471F-9A89-4115E574C59D}" type="pres">
      <dgm:prSet presAssocID="{BD1B375D-4F9E-430C-BF6D-414BC937907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240C75-DFCF-487E-8C78-45127530C336}" type="pres">
      <dgm:prSet presAssocID="{1C6FD4E9-23FF-4935-AB5A-89BE1D4005EE}" presName="sibTrans" presStyleLbl="sibTrans2D1" presStyleIdx="0" presStyleCnt="0"/>
      <dgm:spPr/>
    </dgm:pt>
    <dgm:pt modelId="{2E308EE2-D0A9-4727-9910-3DB1E8347F8F}" type="pres">
      <dgm:prSet presAssocID="{A9A3141B-47F1-4C4D-84CD-8E8F29E357BD}" presName="compNode" presStyleCnt="0"/>
      <dgm:spPr/>
    </dgm:pt>
    <dgm:pt modelId="{9DD11ADF-A8C0-4183-9CDF-A35C5781B11A}" type="pres">
      <dgm:prSet presAssocID="{A9A3141B-47F1-4C4D-84CD-8E8F29E357BD}" presName="bkgdShap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91EF390-694A-46E4-9FEA-90DC075F2FD0}" type="pres">
      <dgm:prSet presAssocID="{A9A3141B-47F1-4C4D-84CD-8E8F29E357B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8D8CAA-8BAA-4E0A-99B4-222D98600FAF}" type="pres">
      <dgm:prSet presAssocID="{A9A3141B-47F1-4C4D-84CD-8E8F29E357BD}" presName="invisiNode" presStyleLbl="node1" presStyleIdx="2" presStyleCnt="3"/>
      <dgm:spPr/>
    </dgm:pt>
    <dgm:pt modelId="{91A1C5BC-8547-43D2-90D3-CBD1DD1985F0}" type="pres">
      <dgm:prSet presAssocID="{A9A3141B-47F1-4C4D-84CD-8E8F29E357B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767F2BF-DBAE-4E7B-9089-6B6C638764F2}" srcId="{F3283890-B52C-47B1-9D4D-75C4CC4A0716}" destId="{A9A3141B-47F1-4C4D-84CD-8E8F29E357BD}" srcOrd="2" destOrd="0" parTransId="{B36F4C52-D779-44A2-A5C6-755181E426DF}" sibTransId="{26A6EC4C-3A2A-4D7C-86BD-927489CFDE00}"/>
    <dgm:cxn modelId="{7B7673FF-FFBE-4351-BDCF-227700D4503F}" type="presOf" srcId="{BD1B375D-4F9E-430C-BF6D-414BC937907F}" destId="{8665693D-D13A-4D23-9D6F-65F0AA122703}" srcOrd="1" destOrd="0" presId="urn:microsoft.com/office/officeart/2005/8/layout/hList7"/>
    <dgm:cxn modelId="{C2A19208-70D0-4A71-A52C-12681D7A950E}" type="presOf" srcId="{BD1B375D-4F9E-430C-BF6D-414BC937907F}" destId="{98D52CB9-C8DA-48BA-8785-729B5D98C4E2}" srcOrd="0" destOrd="0" presId="urn:microsoft.com/office/officeart/2005/8/layout/hList7"/>
    <dgm:cxn modelId="{5C4CE865-2755-4671-8541-7441893F49A6}" type="presOf" srcId="{A9A3141B-47F1-4C4D-84CD-8E8F29E357BD}" destId="{B91EF390-694A-46E4-9FEA-90DC075F2FD0}" srcOrd="1" destOrd="0" presId="urn:microsoft.com/office/officeart/2005/8/layout/hList7"/>
    <dgm:cxn modelId="{40023026-AADB-4E0B-A3BD-C7FC08B1638A}" type="presOf" srcId="{4C5F35BF-CE88-45BB-BC4F-F4694E3AFBBD}" destId="{9D423781-AC72-42BB-96D4-4952E54DDA68}" srcOrd="1" destOrd="0" presId="urn:microsoft.com/office/officeart/2005/8/layout/hList7"/>
    <dgm:cxn modelId="{143765A4-E19B-44C4-A727-768DDF7AF365}" srcId="{F3283890-B52C-47B1-9D4D-75C4CC4A0716}" destId="{4C5F35BF-CE88-45BB-BC4F-F4694E3AFBBD}" srcOrd="0" destOrd="0" parTransId="{BEC507A6-16EF-440A-BE94-24864B12C22F}" sibTransId="{A2F6D62C-C201-4D24-86E4-029C1BBFBAE8}"/>
    <dgm:cxn modelId="{1C3B58DC-18D2-47A2-90A3-26E3D3A47FC8}" type="presOf" srcId="{1C6FD4E9-23FF-4935-AB5A-89BE1D4005EE}" destId="{36240C75-DFCF-487E-8C78-45127530C336}" srcOrd="0" destOrd="0" presId="urn:microsoft.com/office/officeart/2005/8/layout/hList7"/>
    <dgm:cxn modelId="{56BF3D90-0A48-465D-B4E8-A50079254D5D}" type="presOf" srcId="{F3283890-B52C-47B1-9D4D-75C4CC4A0716}" destId="{DAF4DC45-5CC1-4018-B5AA-D6F758B37FCC}" srcOrd="0" destOrd="0" presId="urn:microsoft.com/office/officeart/2005/8/layout/hList7"/>
    <dgm:cxn modelId="{E1F76C5B-68D7-46BE-900F-223A36A3DF70}" type="presOf" srcId="{A2F6D62C-C201-4D24-86E4-029C1BBFBAE8}" destId="{CB1EFC34-3DDC-4FD2-B4D0-2B9B87BC081D}" srcOrd="0" destOrd="0" presId="urn:microsoft.com/office/officeart/2005/8/layout/hList7"/>
    <dgm:cxn modelId="{216DBF90-251D-4BDF-A519-E39F74E9000A}" type="presOf" srcId="{4C5F35BF-CE88-45BB-BC4F-F4694E3AFBBD}" destId="{550C0429-6657-449F-B80A-3D93D750B962}" srcOrd="0" destOrd="0" presId="urn:microsoft.com/office/officeart/2005/8/layout/hList7"/>
    <dgm:cxn modelId="{B69B0BD1-C0D9-463C-90E3-D9BC8480E1EF}" type="presOf" srcId="{A9A3141B-47F1-4C4D-84CD-8E8F29E357BD}" destId="{9DD11ADF-A8C0-4183-9CDF-A35C5781B11A}" srcOrd="0" destOrd="0" presId="urn:microsoft.com/office/officeart/2005/8/layout/hList7"/>
    <dgm:cxn modelId="{765B11EE-0A30-430E-B4FA-A11AC2B49729}" srcId="{F3283890-B52C-47B1-9D4D-75C4CC4A0716}" destId="{BD1B375D-4F9E-430C-BF6D-414BC937907F}" srcOrd="1" destOrd="0" parTransId="{6594726D-8B0D-4BF6-83CF-4CD3C6A0CBEA}" sibTransId="{1C6FD4E9-23FF-4935-AB5A-89BE1D4005EE}"/>
    <dgm:cxn modelId="{8C0F1767-3996-4D7C-86BE-C8AEEA22F8B7}" type="presParOf" srcId="{DAF4DC45-5CC1-4018-B5AA-D6F758B37FCC}" destId="{BEDD416F-B5B8-4FEA-8493-E44EE1709B9E}" srcOrd="0" destOrd="0" presId="urn:microsoft.com/office/officeart/2005/8/layout/hList7"/>
    <dgm:cxn modelId="{E696A5A6-CB34-42E6-97D5-09A0B7F7C45F}" type="presParOf" srcId="{DAF4DC45-5CC1-4018-B5AA-D6F758B37FCC}" destId="{B5A1BBB2-ECC3-43A7-9B9B-7F6AF7108892}" srcOrd="1" destOrd="0" presId="urn:microsoft.com/office/officeart/2005/8/layout/hList7"/>
    <dgm:cxn modelId="{6F5757FA-0565-461A-8F7C-0DB6E1E93B3B}" type="presParOf" srcId="{B5A1BBB2-ECC3-43A7-9B9B-7F6AF7108892}" destId="{6AF4E3D5-5337-469C-8861-3B0AAB20B6EE}" srcOrd="0" destOrd="0" presId="urn:microsoft.com/office/officeart/2005/8/layout/hList7"/>
    <dgm:cxn modelId="{499CA928-6FF8-4517-A899-B6B9EBAA415F}" type="presParOf" srcId="{6AF4E3D5-5337-469C-8861-3B0AAB20B6EE}" destId="{550C0429-6657-449F-B80A-3D93D750B962}" srcOrd="0" destOrd="0" presId="urn:microsoft.com/office/officeart/2005/8/layout/hList7"/>
    <dgm:cxn modelId="{FF1F1DE8-048F-44EF-ACCE-2BAC42116B97}" type="presParOf" srcId="{6AF4E3D5-5337-469C-8861-3B0AAB20B6EE}" destId="{9D423781-AC72-42BB-96D4-4952E54DDA68}" srcOrd="1" destOrd="0" presId="urn:microsoft.com/office/officeart/2005/8/layout/hList7"/>
    <dgm:cxn modelId="{89605364-9DD9-40C4-B056-BE97DA22825F}" type="presParOf" srcId="{6AF4E3D5-5337-469C-8861-3B0AAB20B6EE}" destId="{48FDAC06-4D21-4BCF-AAE7-7B34F58B689F}" srcOrd="2" destOrd="0" presId="urn:microsoft.com/office/officeart/2005/8/layout/hList7"/>
    <dgm:cxn modelId="{438D7E2A-2E9E-4E96-B51F-90D436E6A85F}" type="presParOf" srcId="{6AF4E3D5-5337-469C-8861-3B0AAB20B6EE}" destId="{A039F8CC-AEC7-4978-9E60-22A117E069D8}" srcOrd="3" destOrd="0" presId="urn:microsoft.com/office/officeart/2005/8/layout/hList7"/>
    <dgm:cxn modelId="{7EA994A6-5300-44CE-8BA2-BB0933D0764E}" type="presParOf" srcId="{B5A1BBB2-ECC3-43A7-9B9B-7F6AF7108892}" destId="{CB1EFC34-3DDC-4FD2-B4D0-2B9B87BC081D}" srcOrd="1" destOrd="0" presId="urn:microsoft.com/office/officeart/2005/8/layout/hList7"/>
    <dgm:cxn modelId="{63401EB2-AD77-4E3A-A39B-84CC9A9C111F}" type="presParOf" srcId="{B5A1BBB2-ECC3-43A7-9B9B-7F6AF7108892}" destId="{C1319924-CD58-4C45-B243-49234FC12A16}" srcOrd="2" destOrd="0" presId="urn:microsoft.com/office/officeart/2005/8/layout/hList7"/>
    <dgm:cxn modelId="{16DA11DE-32E7-4523-AF2E-7F038B56F5FC}" type="presParOf" srcId="{C1319924-CD58-4C45-B243-49234FC12A16}" destId="{98D52CB9-C8DA-48BA-8785-729B5D98C4E2}" srcOrd="0" destOrd="0" presId="urn:microsoft.com/office/officeart/2005/8/layout/hList7"/>
    <dgm:cxn modelId="{54211B85-8387-4D7F-8046-75C3076BF9EF}" type="presParOf" srcId="{C1319924-CD58-4C45-B243-49234FC12A16}" destId="{8665693D-D13A-4D23-9D6F-65F0AA122703}" srcOrd="1" destOrd="0" presId="urn:microsoft.com/office/officeart/2005/8/layout/hList7"/>
    <dgm:cxn modelId="{9E008661-B716-4F15-9443-2372F0C927BC}" type="presParOf" srcId="{C1319924-CD58-4C45-B243-49234FC12A16}" destId="{770E8008-8812-457B-877D-24B9CEF52168}" srcOrd="2" destOrd="0" presId="urn:microsoft.com/office/officeart/2005/8/layout/hList7"/>
    <dgm:cxn modelId="{735E9E88-9E93-4CAC-91FC-3B1FC4E2B2DB}" type="presParOf" srcId="{C1319924-CD58-4C45-B243-49234FC12A16}" destId="{231DEA66-F9DB-471F-9A89-4115E574C59D}" srcOrd="3" destOrd="0" presId="urn:microsoft.com/office/officeart/2005/8/layout/hList7"/>
    <dgm:cxn modelId="{2B3B9DA9-57A8-428B-B52A-BCC86CDEFE97}" type="presParOf" srcId="{B5A1BBB2-ECC3-43A7-9B9B-7F6AF7108892}" destId="{36240C75-DFCF-487E-8C78-45127530C336}" srcOrd="3" destOrd="0" presId="urn:microsoft.com/office/officeart/2005/8/layout/hList7"/>
    <dgm:cxn modelId="{FF33E5DE-48C9-4CD5-B66D-C44FD0344775}" type="presParOf" srcId="{B5A1BBB2-ECC3-43A7-9B9B-7F6AF7108892}" destId="{2E308EE2-D0A9-4727-9910-3DB1E8347F8F}" srcOrd="4" destOrd="0" presId="urn:microsoft.com/office/officeart/2005/8/layout/hList7"/>
    <dgm:cxn modelId="{3355D1BC-57E8-47D8-B0DC-DA72672AE30C}" type="presParOf" srcId="{2E308EE2-D0A9-4727-9910-3DB1E8347F8F}" destId="{9DD11ADF-A8C0-4183-9CDF-A35C5781B11A}" srcOrd="0" destOrd="0" presId="urn:microsoft.com/office/officeart/2005/8/layout/hList7"/>
    <dgm:cxn modelId="{691C9579-21A0-4C35-A263-BF756C1343C7}" type="presParOf" srcId="{2E308EE2-D0A9-4727-9910-3DB1E8347F8F}" destId="{B91EF390-694A-46E4-9FEA-90DC075F2FD0}" srcOrd="1" destOrd="0" presId="urn:microsoft.com/office/officeart/2005/8/layout/hList7"/>
    <dgm:cxn modelId="{0062DC7D-29E9-45EF-9502-FB971D54B021}" type="presParOf" srcId="{2E308EE2-D0A9-4727-9910-3DB1E8347F8F}" destId="{F48D8CAA-8BAA-4E0A-99B4-222D98600FAF}" srcOrd="2" destOrd="0" presId="urn:microsoft.com/office/officeart/2005/8/layout/hList7"/>
    <dgm:cxn modelId="{12937108-5854-49A6-8315-EB38C7174610}" type="presParOf" srcId="{2E308EE2-D0A9-4727-9910-3DB1E8347F8F}" destId="{91A1C5BC-8547-43D2-90D3-CBD1DD1985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2F057E-702F-4D18-864E-2E64E212A86E}" type="doc">
      <dgm:prSet loTypeId="urn:microsoft.com/office/officeart/2005/8/layout/radial3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EFA059-98F7-45EA-9797-24445398877C}">
      <dgm:prSet phldrT="[텍스트]"/>
      <dgm:spPr/>
      <dgm:t>
        <a:bodyPr/>
        <a:lstStyle/>
        <a:p>
          <a:pPr latinLnBrk="1"/>
          <a:r>
            <a:rPr lang="ko-KR" altLang="en-US" dirty="0" smtClean="0"/>
            <a:t>통찰</a:t>
          </a:r>
          <a:endParaRPr lang="ko-KR" altLang="en-US" dirty="0"/>
        </a:p>
      </dgm:t>
    </dgm:pt>
    <dgm:pt modelId="{36D81DA8-664A-4669-A2EF-D5AE257D6D3B}" type="parTrans" cxnId="{BB8921E0-8FDF-4E28-B7BA-EE2A97EA18B1}">
      <dgm:prSet/>
      <dgm:spPr/>
      <dgm:t>
        <a:bodyPr/>
        <a:lstStyle/>
        <a:p>
          <a:pPr latinLnBrk="1"/>
          <a:endParaRPr lang="ko-KR" altLang="en-US"/>
        </a:p>
      </dgm:t>
    </dgm:pt>
    <dgm:pt modelId="{76F9CE25-540E-484E-AFDC-F56C8394A23E}" type="sibTrans" cxnId="{BB8921E0-8FDF-4E28-B7BA-EE2A97EA18B1}">
      <dgm:prSet/>
      <dgm:spPr/>
      <dgm:t>
        <a:bodyPr/>
        <a:lstStyle/>
        <a:p>
          <a:pPr latinLnBrk="1"/>
          <a:endParaRPr lang="ko-KR" altLang="en-US"/>
        </a:p>
      </dgm:t>
    </dgm:pt>
    <dgm:pt modelId="{AF210E23-305C-4862-BF88-19751884FDEE}">
      <dgm:prSet phldrT="[텍스트]"/>
      <dgm:spPr/>
      <dgm:t>
        <a:bodyPr/>
        <a:lstStyle/>
        <a:p>
          <a:pPr latinLnBrk="1"/>
          <a:r>
            <a:rPr lang="ko-KR" altLang="en-US" dirty="0" smtClean="0"/>
            <a:t>연계</a:t>
          </a:r>
          <a:endParaRPr lang="ko-KR" altLang="en-US" dirty="0"/>
        </a:p>
      </dgm:t>
    </dgm:pt>
    <dgm:pt modelId="{0FB4BF92-5408-4B43-97A7-4398526A4EBF}" type="parTrans" cxnId="{1FCDAF96-8B0D-4162-B560-65C6F6502335}">
      <dgm:prSet/>
      <dgm:spPr/>
      <dgm:t>
        <a:bodyPr/>
        <a:lstStyle/>
        <a:p>
          <a:pPr latinLnBrk="1"/>
          <a:endParaRPr lang="ko-KR" altLang="en-US"/>
        </a:p>
      </dgm:t>
    </dgm:pt>
    <dgm:pt modelId="{A5AF47D9-8EA8-406D-A337-1BCEE54C12C4}" type="sibTrans" cxnId="{1FCDAF96-8B0D-4162-B560-65C6F6502335}">
      <dgm:prSet/>
      <dgm:spPr/>
      <dgm:t>
        <a:bodyPr/>
        <a:lstStyle/>
        <a:p>
          <a:pPr latinLnBrk="1"/>
          <a:endParaRPr lang="ko-KR" altLang="en-US"/>
        </a:p>
      </dgm:t>
    </dgm:pt>
    <dgm:pt modelId="{6195A7C4-D7D3-4FAD-AEED-B5E25289CC4B}">
      <dgm:prSet phldrT="[텍스트]"/>
      <dgm:spPr/>
      <dgm:t>
        <a:bodyPr/>
        <a:lstStyle/>
        <a:p>
          <a:pPr latinLnBrk="1"/>
          <a:r>
            <a:rPr lang="ko-KR" altLang="en-US" dirty="0" smtClean="0"/>
            <a:t>융합</a:t>
          </a:r>
          <a:endParaRPr lang="ko-KR" altLang="en-US" dirty="0"/>
        </a:p>
      </dgm:t>
    </dgm:pt>
    <dgm:pt modelId="{8625298E-DAC1-409B-860D-92FD995D3839}" type="parTrans" cxnId="{E2018252-5023-4706-8598-1DA710485D62}">
      <dgm:prSet/>
      <dgm:spPr/>
      <dgm:t>
        <a:bodyPr/>
        <a:lstStyle/>
        <a:p>
          <a:pPr latinLnBrk="1"/>
          <a:endParaRPr lang="ko-KR" altLang="en-US"/>
        </a:p>
      </dgm:t>
    </dgm:pt>
    <dgm:pt modelId="{D379EBFA-21EB-411E-9A46-475484ED060C}" type="sibTrans" cxnId="{E2018252-5023-4706-8598-1DA710485D62}">
      <dgm:prSet/>
      <dgm:spPr/>
      <dgm:t>
        <a:bodyPr/>
        <a:lstStyle/>
        <a:p>
          <a:pPr latinLnBrk="1"/>
          <a:endParaRPr lang="ko-KR" altLang="en-US"/>
        </a:p>
      </dgm:t>
    </dgm:pt>
    <dgm:pt modelId="{E2688D0B-4311-471F-945C-EE97F9ABBBB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통섭</a:t>
          </a:r>
          <a:endParaRPr lang="ko-KR" altLang="en-US" dirty="0"/>
        </a:p>
      </dgm:t>
    </dgm:pt>
    <dgm:pt modelId="{55527650-86D7-4853-8936-E49A0974DD20}" type="parTrans" cxnId="{51482AC3-0761-4428-8A80-F0DCA20CF6D5}">
      <dgm:prSet/>
      <dgm:spPr/>
      <dgm:t>
        <a:bodyPr/>
        <a:lstStyle/>
        <a:p>
          <a:pPr latinLnBrk="1"/>
          <a:endParaRPr lang="ko-KR" altLang="en-US"/>
        </a:p>
      </dgm:t>
    </dgm:pt>
    <dgm:pt modelId="{70625A5D-5D27-46EE-A2F9-398D4A072117}" type="sibTrans" cxnId="{51482AC3-0761-4428-8A80-F0DCA20CF6D5}">
      <dgm:prSet/>
      <dgm:spPr/>
      <dgm:t>
        <a:bodyPr/>
        <a:lstStyle/>
        <a:p>
          <a:pPr latinLnBrk="1"/>
          <a:endParaRPr lang="ko-KR" altLang="en-US"/>
        </a:p>
      </dgm:t>
    </dgm:pt>
    <dgm:pt modelId="{F3B6E660-AE99-4C30-926F-B97DCF7B4233}">
      <dgm:prSet phldrT="[텍스트]"/>
      <dgm:spPr/>
      <dgm:t>
        <a:bodyPr/>
        <a:lstStyle/>
        <a:p>
          <a:pPr latinLnBrk="1"/>
          <a:r>
            <a:rPr lang="ko-KR" altLang="en-US" dirty="0" smtClean="0"/>
            <a:t>통합</a:t>
          </a:r>
          <a:endParaRPr lang="ko-KR" altLang="en-US" dirty="0"/>
        </a:p>
      </dgm:t>
    </dgm:pt>
    <dgm:pt modelId="{A82329F4-262C-41E7-8C47-80D81957BC4F}" type="parTrans" cxnId="{1072671D-BE9F-452B-8490-B62B4EC37219}">
      <dgm:prSet/>
      <dgm:spPr/>
      <dgm:t>
        <a:bodyPr/>
        <a:lstStyle/>
        <a:p>
          <a:pPr latinLnBrk="1"/>
          <a:endParaRPr lang="ko-KR" altLang="en-US"/>
        </a:p>
      </dgm:t>
    </dgm:pt>
    <dgm:pt modelId="{AA6B0798-239D-4B68-8127-DB0029CF4A16}" type="sibTrans" cxnId="{1072671D-BE9F-452B-8490-B62B4EC37219}">
      <dgm:prSet/>
      <dgm:spPr/>
      <dgm:t>
        <a:bodyPr/>
        <a:lstStyle/>
        <a:p>
          <a:pPr latinLnBrk="1"/>
          <a:endParaRPr lang="ko-KR" altLang="en-US"/>
        </a:p>
      </dgm:t>
    </dgm:pt>
    <dgm:pt modelId="{8E96E796-6D68-4CD4-B707-CD5A67E488ED}" type="pres">
      <dgm:prSet presAssocID="{8B2F057E-702F-4D18-864E-2E64E212A8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C2F974-1F4B-4F72-A3DF-CA80480E9202}" type="pres">
      <dgm:prSet presAssocID="{8B2F057E-702F-4D18-864E-2E64E212A86E}" presName="radial" presStyleCnt="0">
        <dgm:presLayoutVars>
          <dgm:animLvl val="ctr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4F2B70-5072-4E5A-BA04-335A7C3429C8}" type="pres">
      <dgm:prSet presAssocID="{7CEFA059-98F7-45EA-9797-24445398877C}" presName="centerShape" presStyleLbl="venn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90B4DD55-C13F-48F4-946D-78EF62AAB5E1}" type="pres">
      <dgm:prSet presAssocID="{AF210E23-305C-4862-BF88-19751884FDEE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4B4253-4121-466D-A9B5-EA5C626C17E1}" type="pres">
      <dgm:prSet presAssocID="{6195A7C4-D7D3-4FAD-AEED-B5E25289CC4B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A7C275-3706-4A5F-A25B-E184CCA0D985}" type="pres">
      <dgm:prSet presAssocID="{E2688D0B-4311-471F-945C-EE97F9ABBBBC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32FE27-190B-4B53-BEE7-3C0469D4D35F}" type="pres">
      <dgm:prSet presAssocID="{F3B6E660-AE99-4C30-926F-B97DCF7B423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72671D-BE9F-452B-8490-B62B4EC37219}" srcId="{7CEFA059-98F7-45EA-9797-24445398877C}" destId="{F3B6E660-AE99-4C30-926F-B97DCF7B4233}" srcOrd="3" destOrd="0" parTransId="{A82329F4-262C-41E7-8C47-80D81957BC4F}" sibTransId="{AA6B0798-239D-4B68-8127-DB0029CF4A16}"/>
    <dgm:cxn modelId="{BB8921E0-8FDF-4E28-B7BA-EE2A97EA18B1}" srcId="{8B2F057E-702F-4D18-864E-2E64E212A86E}" destId="{7CEFA059-98F7-45EA-9797-24445398877C}" srcOrd="0" destOrd="0" parTransId="{36D81DA8-664A-4669-A2EF-D5AE257D6D3B}" sibTransId="{76F9CE25-540E-484E-AFDC-F56C8394A23E}"/>
    <dgm:cxn modelId="{51482AC3-0761-4428-8A80-F0DCA20CF6D5}" srcId="{7CEFA059-98F7-45EA-9797-24445398877C}" destId="{E2688D0B-4311-471F-945C-EE97F9ABBBBC}" srcOrd="2" destOrd="0" parTransId="{55527650-86D7-4853-8936-E49A0974DD20}" sibTransId="{70625A5D-5D27-46EE-A2F9-398D4A072117}"/>
    <dgm:cxn modelId="{E2018252-5023-4706-8598-1DA710485D62}" srcId="{7CEFA059-98F7-45EA-9797-24445398877C}" destId="{6195A7C4-D7D3-4FAD-AEED-B5E25289CC4B}" srcOrd="1" destOrd="0" parTransId="{8625298E-DAC1-409B-860D-92FD995D3839}" sibTransId="{D379EBFA-21EB-411E-9A46-475484ED060C}"/>
    <dgm:cxn modelId="{0C509F1A-F50A-41D8-8401-4DBEB43AED01}" type="presOf" srcId="{AF210E23-305C-4862-BF88-19751884FDEE}" destId="{90B4DD55-C13F-48F4-946D-78EF62AAB5E1}" srcOrd="0" destOrd="0" presId="urn:microsoft.com/office/officeart/2005/8/layout/radial3"/>
    <dgm:cxn modelId="{53496B66-8BD7-47FB-8FD2-10D76EBE1A8F}" type="presOf" srcId="{E2688D0B-4311-471F-945C-EE97F9ABBBBC}" destId="{54A7C275-3706-4A5F-A25B-E184CCA0D985}" srcOrd="0" destOrd="0" presId="urn:microsoft.com/office/officeart/2005/8/layout/radial3"/>
    <dgm:cxn modelId="{E659C2ED-8DE2-4F4C-8A9B-7E4A0889CE3B}" type="presOf" srcId="{7CEFA059-98F7-45EA-9797-24445398877C}" destId="{DD4F2B70-5072-4E5A-BA04-335A7C3429C8}" srcOrd="0" destOrd="0" presId="urn:microsoft.com/office/officeart/2005/8/layout/radial3"/>
    <dgm:cxn modelId="{1E69697D-1A50-4A0F-ACFD-9C67A4D62526}" type="presOf" srcId="{6195A7C4-D7D3-4FAD-AEED-B5E25289CC4B}" destId="{594B4253-4121-466D-A9B5-EA5C626C17E1}" srcOrd="0" destOrd="0" presId="urn:microsoft.com/office/officeart/2005/8/layout/radial3"/>
    <dgm:cxn modelId="{3F4F310B-75CB-4444-BA80-0203189B16DA}" type="presOf" srcId="{8B2F057E-702F-4D18-864E-2E64E212A86E}" destId="{8E96E796-6D68-4CD4-B707-CD5A67E488ED}" srcOrd="0" destOrd="0" presId="urn:microsoft.com/office/officeart/2005/8/layout/radial3"/>
    <dgm:cxn modelId="{BA6C4646-6836-4781-8771-455B5CB00074}" type="presOf" srcId="{F3B6E660-AE99-4C30-926F-B97DCF7B4233}" destId="{2532FE27-190B-4B53-BEE7-3C0469D4D35F}" srcOrd="0" destOrd="0" presId="urn:microsoft.com/office/officeart/2005/8/layout/radial3"/>
    <dgm:cxn modelId="{1FCDAF96-8B0D-4162-B560-65C6F6502335}" srcId="{7CEFA059-98F7-45EA-9797-24445398877C}" destId="{AF210E23-305C-4862-BF88-19751884FDEE}" srcOrd="0" destOrd="0" parTransId="{0FB4BF92-5408-4B43-97A7-4398526A4EBF}" sibTransId="{A5AF47D9-8EA8-406D-A337-1BCEE54C12C4}"/>
    <dgm:cxn modelId="{2C36D933-B90E-400F-B69D-7F11494887EB}" type="presParOf" srcId="{8E96E796-6D68-4CD4-B707-CD5A67E488ED}" destId="{93C2F974-1F4B-4F72-A3DF-CA80480E9202}" srcOrd="0" destOrd="0" presId="urn:microsoft.com/office/officeart/2005/8/layout/radial3"/>
    <dgm:cxn modelId="{76CB0047-3B9D-4C3E-A48F-8B12B9519109}" type="presParOf" srcId="{93C2F974-1F4B-4F72-A3DF-CA80480E9202}" destId="{DD4F2B70-5072-4E5A-BA04-335A7C3429C8}" srcOrd="0" destOrd="0" presId="urn:microsoft.com/office/officeart/2005/8/layout/radial3"/>
    <dgm:cxn modelId="{B96FE132-8804-47BF-A4D7-F077CC053848}" type="presParOf" srcId="{93C2F974-1F4B-4F72-A3DF-CA80480E9202}" destId="{90B4DD55-C13F-48F4-946D-78EF62AAB5E1}" srcOrd="1" destOrd="0" presId="urn:microsoft.com/office/officeart/2005/8/layout/radial3"/>
    <dgm:cxn modelId="{F59A1173-37BD-4097-86AD-CCDE628FF404}" type="presParOf" srcId="{93C2F974-1F4B-4F72-A3DF-CA80480E9202}" destId="{594B4253-4121-466D-A9B5-EA5C626C17E1}" srcOrd="2" destOrd="0" presId="urn:microsoft.com/office/officeart/2005/8/layout/radial3"/>
    <dgm:cxn modelId="{B54DE49C-DBA9-442B-ADB0-EC80EBF3A245}" type="presParOf" srcId="{93C2F974-1F4B-4F72-A3DF-CA80480E9202}" destId="{54A7C275-3706-4A5F-A25B-E184CCA0D985}" srcOrd="3" destOrd="0" presId="urn:microsoft.com/office/officeart/2005/8/layout/radial3"/>
    <dgm:cxn modelId="{A8694A1B-DAD4-48CF-A8CF-E943D77A75A2}" type="presParOf" srcId="{93C2F974-1F4B-4F72-A3DF-CA80480E9202}" destId="{2532FE27-190B-4B53-BEE7-3C0469D4D35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B701CF-A695-4B3B-8F22-21E177AB4586}" type="doc">
      <dgm:prSet loTypeId="urn:microsoft.com/office/officeart/2005/8/layout/target1" loCatId="relationship" qsTypeId="urn:microsoft.com/office/officeart/2005/8/quickstyle/3d8" qsCatId="3D" csTypeId="urn:microsoft.com/office/officeart/2005/8/colors/accent2_3" csCatId="accent2" phldr="1"/>
      <dgm:spPr/>
    </dgm:pt>
    <dgm:pt modelId="{FE61E874-B9C7-4C3A-AC0F-1CF7CF63623C}">
      <dgm:prSet phldrT="[텍스트]"/>
      <dgm:spPr/>
      <dgm:t>
        <a:bodyPr/>
        <a:lstStyle/>
        <a:p>
          <a:pPr latinLnBrk="1"/>
          <a:r>
            <a:rPr lang="ko-KR" altLang="en-US" dirty="0" smtClean="0"/>
            <a:t>상</a:t>
          </a:r>
          <a:endParaRPr lang="ko-KR" altLang="en-US" dirty="0"/>
        </a:p>
      </dgm:t>
    </dgm:pt>
    <dgm:pt modelId="{9F3E8A9C-BA6D-4ED0-B9C5-5A3A05183527}" type="parTrans" cxnId="{3DEFEDCA-D9DE-4AFF-A59B-E705E698F368}">
      <dgm:prSet/>
      <dgm:spPr/>
      <dgm:t>
        <a:bodyPr/>
        <a:lstStyle/>
        <a:p>
          <a:pPr latinLnBrk="1"/>
          <a:endParaRPr lang="ko-KR" altLang="en-US"/>
        </a:p>
      </dgm:t>
    </dgm:pt>
    <dgm:pt modelId="{FB6058CA-46D6-48B3-8856-2B4B0EDD6830}" type="sibTrans" cxnId="{3DEFEDCA-D9DE-4AFF-A59B-E705E698F368}">
      <dgm:prSet/>
      <dgm:spPr/>
      <dgm:t>
        <a:bodyPr/>
        <a:lstStyle/>
        <a:p>
          <a:pPr latinLnBrk="1"/>
          <a:endParaRPr lang="ko-KR" altLang="en-US"/>
        </a:p>
      </dgm:t>
    </dgm:pt>
    <dgm:pt modelId="{E69C13A1-924B-4B6B-99C3-5606B9872787}">
      <dgm:prSet phldrT="[텍스트]"/>
      <dgm:spPr/>
      <dgm:t>
        <a:bodyPr/>
        <a:lstStyle/>
        <a:p>
          <a:pPr latinLnBrk="1"/>
          <a:r>
            <a:rPr lang="ko-KR" altLang="en-US" dirty="0" smtClean="0"/>
            <a:t>중</a:t>
          </a:r>
          <a:endParaRPr lang="ko-KR" altLang="en-US" dirty="0"/>
        </a:p>
      </dgm:t>
    </dgm:pt>
    <dgm:pt modelId="{8F3A5CDF-0F71-4E1D-A9FD-A6BCF45A8478}" type="parTrans" cxnId="{196FFB05-B27A-4523-BFE5-8CF5AF43D5F9}">
      <dgm:prSet/>
      <dgm:spPr/>
      <dgm:t>
        <a:bodyPr/>
        <a:lstStyle/>
        <a:p>
          <a:pPr latinLnBrk="1"/>
          <a:endParaRPr lang="ko-KR" altLang="en-US"/>
        </a:p>
      </dgm:t>
    </dgm:pt>
    <dgm:pt modelId="{C43F03B3-C6E7-42F5-8FBC-56D7333BF2B5}" type="sibTrans" cxnId="{196FFB05-B27A-4523-BFE5-8CF5AF43D5F9}">
      <dgm:prSet/>
      <dgm:spPr/>
      <dgm:t>
        <a:bodyPr/>
        <a:lstStyle/>
        <a:p>
          <a:pPr latinLnBrk="1"/>
          <a:endParaRPr lang="ko-KR" altLang="en-US"/>
        </a:p>
      </dgm:t>
    </dgm:pt>
    <dgm:pt modelId="{CDB6CBFA-E3AF-4F4E-B9F1-8422B082AEA9}">
      <dgm:prSet phldrT="[텍스트]"/>
      <dgm:spPr/>
      <dgm:t>
        <a:bodyPr/>
        <a:lstStyle/>
        <a:p>
          <a:pPr latinLnBrk="1"/>
          <a:r>
            <a:rPr lang="ko-KR" altLang="en-US" dirty="0" smtClean="0"/>
            <a:t>하</a:t>
          </a:r>
          <a:endParaRPr lang="ko-KR" altLang="en-US" dirty="0"/>
        </a:p>
      </dgm:t>
    </dgm:pt>
    <dgm:pt modelId="{01E5B414-EF10-47C0-82BE-1FEFD30DFECE}" type="parTrans" cxnId="{85A5D426-4FA1-4C86-B2BA-8D9BD70766C7}">
      <dgm:prSet/>
      <dgm:spPr/>
      <dgm:t>
        <a:bodyPr/>
        <a:lstStyle/>
        <a:p>
          <a:pPr latinLnBrk="1"/>
          <a:endParaRPr lang="ko-KR" altLang="en-US"/>
        </a:p>
      </dgm:t>
    </dgm:pt>
    <dgm:pt modelId="{C63060CA-0F24-45A2-B09C-CF5B7600F90E}" type="sibTrans" cxnId="{85A5D426-4FA1-4C86-B2BA-8D9BD70766C7}">
      <dgm:prSet/>
      <dgm:spPr/>
      <dgm:t>
        <a:bodyPr/>
        <a:lstStyle/>
        <a:p>
          <a:pPr latinLnBrk="1"/>
          <a:endParaRPr lang="ko-KR" altLang="en-US"/>
        </a:p>
      </dgm:t>
    </dgm:pt>
    <dgm:pt modelId="{181EF03C-CAC1-4567-9124-CCB377229882}" type="pres">
      <dgm:prSet presAssocID="{79B701CF-A695-4B3B-8F22-21E177AB4586}" presName="composite" presStyleCnt="0">
        <dgm:presLayoutVars>
          <dgm:chMax val="5"/>
          <dgm:dir/>
          <dgm:resizeHandles val="exact"/>
        </dgm:presLayoutVars>
      </dgm:prSet>
      <dgm:spPr/>
    </dgm:pt>
    <dgm:pt modelId="{CA26B1E0-8645-40DC-8FDC-BCF1DD10B9DB}" type="pres">
      <dgm:prSet presAssocID="{FE61E874-B9C7-4C3A-AC0F-1CF7CF63623C}" presName="circle1" presStyleLbl="lnNode1" presStyleIdx="0" presStyleCnt="3"/>
      <dgm:spPr/>
    </dgm:pt>
    <dgm:pt modelId="{11B8A34B-B8AC-4AEB-A841-BE68BB5EC3DA}" type="pres">
      <dgm:prSet presAssocID="{FE61E874-B9C7-4C3A-AC0F-1CF7CF63623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AC8DA-A8F3-4985-875A-23E02CA3AF30}" type="pres">
      <dgm:prSet presAssocID="{FE61E874-B9C7-4C3A-AC0F-1CF7CF63623C}" presName="line1" presStyleLbl="callout" presStyleIdx="0" presStyleCnt="6"/>
      <dgm:spPr/>
    </dgm:pt>
    <dgm:pt modelId="{0BD77624-1B64-42C4-9138-2A18EE625A6F}" type="pres">
      <dgm:prSet presAssocID="{FE61E874-B9C7-4C3A-AC0F-1CF7CF63623C}" presName="d1" presStyleLbl="callout" presStyleIdx="1" presStyleCnt="6"/>
      <dgm:spPr/>
    </dgm:pt>
    <dgm:pt modelId="{36FBB600-B94A-4AD7-BC89-EC07AC8B7B78}" type="pres">
      <dgm:prSet presAssocID="{E69C13A1-924B-4B6B-99C3-5606B9872787}" presName="circle2" presStyleLbl="lnNode1" presStyleIdx="1" presStyleCnt="3"/>
      <dgm:spPr/>
    </dgm:pt>
    <dgm:pt modelId="{41ABDCE0-7BBB-4948-B566-1BF1146E46D0}" type="pres">
      <dgm:prSet presAssocID="{E69C13A1-924B-4B6B-99C3-5606B987278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29C42B-E9FA-4C10-B372-601228077AEE}" type="pres">
      <dgm:prSet presAssocID="{E69C13A1-924B-4B6B-99C3-5606B9872787}" presName="line2" presStyleLbl="callout" presStyleIdx="2" presStyleCnt="6"/>
      <dgm:spPr/>
    </dgm:pt>
    <dgm:pt modelId="{2D9D7BE5-0753-42F2-B15A-47A089807232}" type="pres">
      <dgm:prSet presAssocID="{E69C13A1-924B-4B6B-99C3-5606B9872787}" presName="d2" presStyleLbl="callout" presStyleIdx="3" presStyleCnt="6"/>
      <dgm:spPr/>
    </dgm:pt>
    <dgm:pt modelId="{C87D7293-3A66-4E8E-94CA-FF051F8997A5}" type="pres">
      <dgm:prSet presAssocID="{CDB6CBFA-E3AF-4F4E-B9F1-8422B082AEA9}" presName="circle3" presStyleLbl="lnNode1" presStyleIdx="2" presStyleCnt="3"/>
      <dgm:spPr/>
    </dgm:pt>
    <dgm:pt modelId="{52CF817A-65C7-4E6E-812C-36383B1D1D2B}" type="pres">
      <dgm:prSet presAssocID="{CDB6CBFA-E3AF-4F4E-B9F1-8422B082AEA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C79114-B1EF-4257-8D90-11E5E63D3AE2}" type="pres">
      <dgm:prSet presAssocID="{CDB6CBFA-E3AF-4F4E-B9F1-8422B082AEA9}" presName="line3" presStyleLbl="callout" presStyleIdx="4" presStyleCnt="6"/>
      <dgm:spPr/>
    </dgm:pt>
    <dgm:pt modelId="{101ECCA8-C251-4A25-9F1D-93DBEE739742}" type="pres">
      <dgm:prSet presAssocID="{CDB6CBFA-E3AF-4F4E-B9F1-8422B082AEA9}" presName="d3" presStyleLbl="callout" presStyleIdx="5" presStyleCnt="6"/>
      <dgm:spPr/>
    </dgm:pt>
  </dgm:ptLst>
  <dgm:cxnLst>
    <dgm:cxn modelId="{DD709A82-39A6-48C0-8288-F399414CC1BB}" type="presOf" srcId="{79B701CF-A695-4B3B-8F22-21E177AB4586}" destId="{181EF03C-CAC1-4567-9124-CCB377229882}" srcOrd="0" destOrd="0" presId="urn:microsoft.com/office/officeart/2005/8/layout/target1"/>
    <dgm:cxn modelId="{85A5D426-4FA1-4C86-B2BA-8D9BD70766C7}" srcId="{79B701CF-A695-4B3B-8F22-21E177AB4586}" destId="{CDB6CBFA-E3AF-4F4E-B9F1-8422B082AEA9}" srcOrd="2" destOrd="0" parTransId="{01E5B414-EF10-47C0-82BE-1FEFD30DFECE}" sibTransId="{C63060CA-0F24-45A2-B09C-CF5B7600F90E}"/>
    <dgm:cxn modelId="{0FA48F2F-1E0F-4BCB-BD15-CE4B7B2CF084}" type="presOf" srcId="{E69C13A1-924B-4B6B-99C3-5606B9872787}" destId="{41ABDCE0-7BBB-4948-B566-1BF1146E46D0}" srcOrd="0" destOrd="0" presId="urn:microsoft.com/office/officeart/2005/8/layout/target1"/>
    <dgm:cxn modelId="{196FFB05-B27A-4523-BFE5-8CF5AF43D5F9}" srcId="{79B701CF-A695-4B3B-8F22-21E177AB4586}" destId="{E69C13A1-924B-4B6B-99C3-5606B9872787}" srcOrd="1" destOrd="0" parTransId="{8F3A5CDF-0F71-4E1D-A9FD-A6BCF45A8478}" sibTransId="{C43F03B3-C6E7-42F5-8FBC-56D7333BF2B5}"/>
    <dgm:cxn modelId="{C9D9CD78-5EF4-4C6A-A7EA-9839C175BF5F}" type="presOf" srcId="{CDB6CBFA-E3AF-4F4E-B9F1-8422B082AEA9}" destId="{52CF817A-65C7-4E6E-812C-36383B1D1D2B}" srcOrd="0" destOrd="0" presId="urn:microsoft.com/office/officeart/2005/8/layout/target1"/>
    <dgm:cxn modelId="{3DEFEDCA-D9DE-4AFF-A59B-E705E698F368}" srcId="{79B701CF-A695-4B3B-8F22-21E177AB4586}" destId="{FE61E874-B9C7-4C3A-AC0F-1CF7CF63623C}" srcOrd="0" destOrd="0" parTransId="{9F3E8A9C-BA6D-4ED0-B9C5-5A3A05183527}" sibTransId="{FB6058CA-46D6-48B3-8856-2B4B0EDD6830}"/>
    <dgm:cxn modelId="{53361F06-A224-4B0B-83C8-145C518B0276}" type="presOf" srcId="{FE61E874-B9C7-4C3A-AC0F-1CF7CF63623C}" destId="{11B8A34B-B8AC-4AEB-A841-BE68BB5EC3DA}" srcOrd="0" destOrd="0" presId="urn:microsoft.com/office/officeart/2005/8/layout/target1"/>
    <dgm:cxn modelId="{8DC9784C-2712-4E45-8765-63CE180EEB97}" type="presParOf" srcId="{181EF03C-CAC1-4567-9124-CCB377229882}" destId="{CA26B1E0-8645-40DC-8FDC-BCF1DD10B9DB}" srcOrd="0" destOrd="0" presId="urn:microsoft.com/office/officeart/2005/8/layout/target1"/>
    <dgm:cxn modelId="{7A0AECF4-34F2-48DA-A620-D56C190408FD}" type="presParOf" srcId="{181EF03C-CAC1-4567-9124-CCB377229882}" destId="{11B8A34B-B8AC-4AEB-A841-BE68BB5EC3DA}" srcOrd="1" destOrd="0" presId="urn:microsoft.com/office/officeart/2005/8/layout/target1"/>
    <dgm:cxn modelId="{BA6489DF-2589-467F-8A05-BE463651E908}" type="presParOf" srcId="{181EF03C-CAC1-4567-9124-CCB377229882}" destId="{737AC8DA-A8F3-4985-875A-23E02CA3AF30}" srcOrd="2" destOrd="0" presId="urn:microsoft.com/office/officeart/2005/8/layout/target1"/>
    <dgm:cxn modelId="{9FB7494C-58AF-456A-9B5D-8E4D1A6F62B4}" type="presParOf" srcId="{181EF03C-CAC1-4567-9124-CCB377229882}" destId="{0BD77624-1B64-42C4-9138-2A18EE625A6F}" srcOrd="3" destOrd="0" presId="urn:microsoft.com/office/officeart/2005/8/layout/target1"/>
    <dgm:cxn modelId="{4BD93327-737C-4606-9C55-3EBBBA6F9678}" type="presParOf" srcId="{181EF03C-CAC1-4567-9124-CCB377229882}" destId="{36FBB600-B94A-4AD7-BC89-EC07AC8B7B78}" srcOrd="4" destOrd="0" presId="urn:microsoft.com/office/officeart/2005/8/layout/target1"/>
    <dgm:cxn modelId="{EB78DFD3-CBFD-44E0-882B-7D0010C0D575}" type="presParOf" srcId="{181EF03C-CAC1-4567-9124-CCB377229882}" destId="{41ABDCE0-7BBB-4948-B566-1BF1146E46D0}" srcOrd="5" destOrd="0" presId="urn:microsoft.com/office/officeart/2005/8/layout/target1"/>
    <dgm:cxn modelId="{C9B1F991-E86A-47DC-AEE7-28321C5532D8}" type="presParOf" srcId="{181EF03C-CAC1-4567-9124-CCB377229882}" destId="{F429C42B-E9FA-4C10-B372-601228077AEE}" srcOrd="6" destOrd="0" presId="urn:microsoft.com/office/officeart/2005/8/layout/target1"/>
    <dgm:cxn modelId="{A5999E2F-A785-4BE0-B291-4CD72BB7C34D}" type="presParOf" srcId="{181EF03C-CAC1-4567-9124-CCB377229882}" destId="{2D9D7BE5-0753-42F2-B15A-47A089807232}" srcOrd="7" destOrd="0" presId="urn:microsoft.com/office/officeart/2005/8/layout/target1"/>
    <dgm:cxn modelId="{CAC0EEBD-35F2-422B-9153-BB7D4F6FC076}" type="presParOf" srcId="{181EF03C-CAC1-4567-9124-CCB377229882}" destId="{C87D7293-3A66-4E8E-94CA-FF051F8997A5}" srcOrd="8" destOrd="0" presId="urn:microsoft.com/office/officeart/2005/8/layout/target1"/>
    <dgm:cxn modelId="{E53F1711-B4E9-4220-978E-7D530C84654C}" type="presParOf" srcId="{181EF03C-CAC1-4567-9124-CCB377229882}" destId="{52CF817A-65C7-4E6E-812C-36383B1D1D2B}" srcOrd="9" destOrd="0" presId="urn:microsoft.com/office/officeart/2005/8/layout/target1"/>
    <dgm:cxn modelId="{546CC620-DF30-44CC-AED6-51F14BD209BE}" type="presParOf" srcId="{181EF03C-CAC1-4567-9124-CCB377229882}" destId="{98C79114-B1EF-4257-8D90-11E5E63D3AE2}" srcOrd="10" destOrd="0" presId="urn:microsoft.com/office/officeart/2005/8/layout/target1"/>
    <dgm:cxn modelId="{313AAD14-75DE-4C22-9832-1E02BA636C6F}" type="presParOf" srcId="{181EF03C-CAC1-4567-9124-CCB377229882}" destId="{101ECCA8-C251-4A25-9F1D-93DBEE73974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023C63-C785-45CF-82C3-5995F9A4BE49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80EDC13E-F60B-40DD-8F87-29AB966820A8}">
      <dgm:prSet phldrT="[텍스트]"/>
      <dgm:spPr/>
      <dgm:t>
        <a:bodyPr/>
        <a:lstStyle/>
        <a:p>
          <a:pPr latinLnBrk="1"/>
          <a:r>
            <a:rPr lang="ko-KR" altLang="en-US" dirty="0" smtClean="0"/>
            <a:t>수학</a:t>
          </a:r>
          <a:endParaRPr lang="ko-KR" altLang="en-US" dirty="0"/>
        </a:p>
      </dgm:t>
    </dgm:pt>
    <dgm:pt modelId="{D9435D51-7CEA-42BB-9875-81891201DA3C}" type="parTrans" cxnId="{55DD556B-3501-4D43-8D4C-C1FC445858D6}">
      <dgm:prSet/>
      <dgm:spPr/>
      <dgm:t>
        <a:bodyPr/>
        <a:lstStyle/>
        <a:p>
          <a:pPr latinLnBrk="1"/>
          <a:endParaRPr lang="ko-KR" altLang="en-US"/>
        </a:p>
      </dgm:t>
    </dgm:pt>
    <dgm:pt modelId="{5613E765-C0D6-4752-B526-C42FF1C492D7}" type="sibTrans" cxnId="{55DD556B-3501-4D43-8D4C-C1FC445858D6}">
      <dgm:prSet/>
      <dgm:spPr/>
      <dgm:t>
        <a:bodyPr/>
        <a:lstStyle/>
        <a:p>
          <a:pPr latinLnBrk="1"/>
          <a:endParaRPr lang="ko-KR" altLang="en-US"/>
        </a:p>
      </dgm:t>
    </dgm:pt>
    <dgm:pt modelId="{457DCBE2-C605-4EE4-B3B4-69BF6F4907A7}">
      <dgm:prSet phldrT="[텍스트]"/>
      <dgm:spPr/>
      <dgm:t>
        <a:bodyPr/>
        <a:lstStyle/>
        <a:p>
          <a:pPr latinLnBrk="1"/>
          <a:r>
            <a:rPr lang="ko-KR" altLang="en-US" dirty="0" smtClean="0"/>
            <a:t>과학</a:t>
          </a:r>
          <a:endParaRPr lang="ko-KR" altLang="en-US" dirty="0"/>
        </a:p>
      </dgm:t>
    </dgm:pt>
    <dgm:pt modelId="{B58E043B-B59D-4F9D-9D0B-C40628EAEEF1}" type="parTrans" cxnId="{5BCDE2BC-D887-4C23-9D6C-2B484CD801F7}">
      <dgm:prSet/>
      <dgm:spPr/>
      <dgm:t>
        <a:bodyPr/>
        <a:lstStyle/>
        <a:p>
          <a:pPr latinLnBrk="1"/>
          <a:endParaRPr lang="ko-KR" altLang="en-US"/>
        </a:p>
      </dgm:t>
    </dgm:pt>
    <dgm:pt modelId="{DE7B6EA2-9CF1-4575-8196-1C1BA35B66E1}" type="sibTrans" cxnId="{5BCDE2BC-D887-4C23-9D6C-2B484CD801F7}">
      <dgm:prSet/>
      <dgm:spPr/>
      <dgm:t>
        <a:bodyPr/>
        <a:lstStyle/>
        <a:p>
          <a:pPr latinLnBrk="1"/>
          <a:endParaRPr lang="ko-KR" altLang="en-US"/>
        </a:p>
      </dgm:t>
    </dgm:pt>
    <dgm:pt modelId="{ECE24DBC-7522-4D1E-950D-54B1E20A181F}">
      <dgm:prSet phldrT="[텍스트]"/>
      <dgm:spPr/>
      <dgm:t>
        <a:bodyPr/>
        <a:lstStyle/>
        <a:p>
          <a:pPr latinLnBrk="1"/>
          <a:r>
            <a:rPr lang="ko-KR" altLang="en-US" dirty="0" smtClean="0"/>
            <a:t>사회</a:t>
          </a:r>
          <a:endParaRPr lang="ko-KR" altLang="en-US" dirty="0"/>
        </a:p>
      </dgm:t>
    </dgm:pt>
    <dgm:pt modelId="{0B3AC4AB-DFDB-422C-8AB9-92D874BDA556}" type="parTrans" cxnId="{EDF106B9-A975-48FB-9BBE-6D215782C56A}">
      <dgm:prSet/>
      <dgm:spPr/>
      <dgm:t>
        <a:bodyPr/>
        <a:lstStyle/>
        <a:p>
          <a:pPr latinLnBrk="1"/>
          <a:endParaRPr lang="ko-KR" altLang="en-US"/>
        </a:p>
      </dgm:t>
    </dgm:pt>
    <dgm:pt modelId="{61AA4533-87CC-48DB-BE2D-645EC174DD3E}" type="sibTrans" cxnId="{EDF106B9-A975-48FB-9BBE-6D215782C56A}">
      <dgm:prSet/>
      <dgm:spPr/>
      <dgm:t>
        <a:bodyPr/>
        <a:lstStyle/>
        <a:p>
          <a:pPr latinLnBrk="1"/>
          <a:endParaRPr lang="ko-KR" altLang="en-US"/>
        </a:p>
      </dgm:t>
    </dgm:pt>
    <dgm:pt modelId="{2045C44C-8AF9-4FFD-BA5F-59634C67E38E}" type="pres">
      <dgm:prSet presAssocID="{69023C63-C785-45CF-82C3-5995F9A4BE49}" presName="compositeShape" presStyleCnt="0">
        <dgm:presLayoutVars>
          <dgm:chMax val="7"/>
          <dgm:dir/>
          <dgm:resizeHandles val="exact"/>
        </dgm:presLayoutVars>
      </dgm:prSet>
      <dgm:spPr/>
    </dgm:pt>
    <dgm:pt modelId="{7FE2E8B8-76B7-45A4-BB55-E9A4DC43E9DC}" type="pres">
      <dgm:prSet presAssocID="{80EDC13E-F60B-40DD-8F87-29AB966820A8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CE7D2B6-9607-45A8-8E9E-951B3E16BB41}" type="pres">
      <dgm:prSet presAssocID="{80EDC13E-F60B-40DD-8F87-29AB966820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0061DA-5D65-4AE3-B404-3E9D9E03D963}" type="pres">
      <dgm:prSet presAssocID="{457DCBE2-C605-4EE4-B3B4-69BF6F4907A7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163DE67-8A00-4770-9F70-5F774F0B4C7E}" type="pres">
      <dgm:prSet presAssocID="{457DCBE2-C605-4EE4-B3B4-69BF6F4907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30E745-3CED-4816-8A78-9F2B296F4699}" type="pres">
      <dgm:prSet presAssocID="{ECE24DBC-7522-4D1E-950D-54B1E20A181F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54A7B99-0246-4D5E-8A3C-5AD4194DD375}" type="pres">
      <dgm:prSet presAssocID="{ECE24DBC-7522-4D1E-950D-54B1E20A18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BD37944-B346-4916-A9AA-0797A9C04090}" type="presOf" srcId="{80EDC13E-F60B-40DD-8F87-29AB966820A8}" destId="{CCE7D2B6-9607-45A8-8E9E-951B3E16BB41}" srcOrd="1" destOrd="0" presId="urn:microsoft.com/office/officeart/2005/8/layout/venn1"/>
    <dgm:cxn modelId="{55DD556B-3501-4D43-8D4C-C1FC445858D6}" srcId="{69023C63-C785-45CF-82C3-5995F9A4BE49}" destId="{80EDC13E-F60B-40DD-8F87-29AB966820A8}" srcOrd="0" destOrd="0" parTransId="{D9435D51-7CEA-42BB-9875-81891201DA3C}" sibTransId="{5613E765-C0D6-4752-B526-C42FF1C492D7}"/>
    <dgm:cxn modelId="{C07C205A-A5AD-4971-8D6C-46F31DC4CF7F}" type="presOf" srcId="{457DCBE2-C605-4EE4-B3B4-69BF6F4907A7}" destId="{A163DE67-8A00-4770-9F70-5F774F0B4C7E}" srcOrd="1" destOrd="0" presId="urn:microsoft.com/office/officeart/2005/8/layout/venn1"/>
    <dgm:cxn modelId="{6BAFFF84-88A3-4578-B47C-5DE9D6239523}" type="presOf" srcId="{69023C63-C785-45CF-82C3-5995F9A4BE49}" destId="{2045C44C-8AF9-4FFD-BA5F-59634C67E38E}" srcOrd="0" destOrd="0" presId="urn:microsoft.com/office/officeart/2005/8/layout/venn1"/>
    <dgm:cxn modelId="{426BC4A6-CEFE-46A6-A30E-4EE2BDA2613B}" type="presOf" srcId="{ECE24DBC-7522-4D1E-950D-54B1E20A181F}" destId="{7030E745-3CED-4816-8A78-9F2B296F4699}" srcOrd="0" destOrd="0" presId="urn:microsoft.com/office/officeart/2005/8/layout/venn1"/>
    <dgm:cxn modelId="{EDF106B9-A975-48FB-9BBE-6D215782C56A}" srcId="{69023C63-C785-45CF-82C3-5995F9A4BE49}" destId="{ECE24DBC-7522-4D1E-950D-54B1E20A181F}" srcOrd="2" destOrd="0" parTransId="{0B3AC4AB-DFDB-422C-8AB9-92D874BDA556}" sibTransId="{61AA4533-87CC-48DB-BE2D-645EC174DD3E}"/>
    <dgm:cxn modelId="{6A36BC4D-07A6-4090-B1D4-07EF0D6BD9F0}" type="presOf" srcId="{457DCBE2-C605-4EE4-B3B4-69BF6F4907A7}" destId="{D00061DA-5D65-4AE3-B404-3E9D9E03D963}" srcOrd="0" destOrd="0" presId="urn:microsoft.com/office/officeart/2005/8/layout/venn1"/>
    <dgm:cxn modelId="{D60D6320-C06F-4C55-8771-EBC155E74559}" type="presOf" srcId="{80EDC13E-F60B-40DD-8F87-29AB966820A8}" destId="{7FE2E8B8-76B7-45A4-BB55-E9A4DC43E9DC}" srcOrd="0" destOrd="0" presId="urn:microsoft.com/office/officeart/2005/8/layout/venn1"/>
    <dgm:cxn modelId="{5BCDE2BC-D887-4C23-9D6C-2B484CD801F7}" srcId="{69023C63-C785-45CF-82C3-5995F9A4BE49}" destId="{457DCBE2-C605-4EE4-B3B4-69BF6F4907A7}" srcOrd="1" destOrd="0" parTransId="{B58E043B-B59D-4F9D-9D0B-C40628EAEEF1}" sibTransId="{DE7B6EA2-9CF1-4575-8196-1C1BA35B66E1}"/>
    <dgm:cxn modelId="{1E407D4B-C687-4698-9E21-156300AF01CD}" type="presOf" srcId="{ECE24DBC-7522-4D1E-950D-54B1E20A181F}" destId="{C54A7B99-0246-4D5E-8A3C-5AD4194DD375}" srcOrd="1" destOrd="0" presId="urn:microsoft.com/office/officeart/2005/8/layout/venn1"/>
    <dgm:cxn modelId="{0A313A2D-7FF9-400F-AF21-2866F89BC074}" type="presParOf" srcId="{2045C44C-8AF9-4FFD-BA5F-59634C67E38E}" destId="{7FE2E8B8-76B7-45A4-BB55-E9A4DC43E9DC}" srcOrd="0" destOrd="0" presId="urn:microsoft.com/office/officeart/2005/8/layout/venn1"/>
    <dgm:cxn modelId="{88B30837-AD8D-4379-BB6D-6E560FBD0B7B}" type="presParOf" srcId="{2045C44C-8AF9-4FFD-BA5F-59634C67E38E}" destId="{CCE7D2B6-9607-45A8-8E9E-951B3E16BB41}" srcOrd="1" destOrd="0" presId="urn:microsoft.com/office/officeart/2005/8/layout/venn1"/>
    <dgm:cxn modelId="{6872D277-50E8-4DA2-BF45-7F87CDC5C6E3}" type="presParOf" srcId="{2045C44C-8AF9-4FFD-BA5F-59634C67E38E}" destId="{D00061DA-5D65-4AE3-B404-3E9D9E03D963}" srcOrd="2" destOrd="0" presId="urn:microsoft.com/office/officeart/2005/8/layout/venn1"/>
    <dgm:cxn modelId="{602424FC-6C79-472A-85E5-E9931F78307A}" type="presParOf" srcId="{2045C44C-8AF9-4FFD-BA5F-59634C67E38E}" destId="{A163DE67-8A00-4770-9F70-5F774F0B4C7E}" srcOrd="3" destOrd="0" presId="urn:microsoft.com/office/officeart/2005/8/layout/venn1"/>
    <dgm:cxn modelId="{462FF150-DFEA-42A4-9971-5B495F0A526E}" type="presParOf" srcId="{2045C44C-8AF9-4FFD-BA5F-59634C67E38E}" destId="{7030E745-3CED-4816-8A78-9F2B296F4699}" srcOrd="4" destOrd="0" presId="urn:microsoft.com/office/officeart/2005/8/layout/venn1"/>
    <dgm:cxn modelId="{3181CE45-73E4-4A74-92BD-429E86FCB839}" type="presParOf" srcId="{2045C44C-8AF9-4FFD-BA5F-59634C67E38E}" destId="{C54A7B99-0246-4D5E-8A3C-5AD4194DD3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0CF18E-DC4C-4E5D-8B1D-68934AABED77}" type="doc">
      <dgm:prSet loTypeId="urn:microsoft.com/office/officeart/2005/8/layout/radial4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C92440F1-DA96-4987-8FCF-4454BE37DC8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완습</a:t>
          </a:r>
          <a:endParaRPr lang="ko-KR" altLang="en-US" dirty="0"/>
        </a:p>
      </dgm:t>
    </dgm:pt>
    <dgm:pt modelId="{B49F47F0-DB12-435C-8EEE-5A770A76DAAF}" type="parTrans" cxnId="{C8F1024A-E83F-4B22-BE8F-D26BCAC24B9D}">
      <dgm:prSet/>
      <dgm:spPr/>
      <dgm:t>
        <a:bodyPr/>
        <a:lstStyle/>
        <a:p>
          <a:pPr latinLnBrk="1"/>
          <a:endParaRPr lang="ko-KR" altLang="en-US"/>
        </a:p>
      </dgm:t>
    </dgm:pt>
    <dgm:pt modelId="{24ABA62A-636B-4B0F-8980-665082FC242E}" type="sibTrans" cxnId="{C8F1024A-E83F-4B22-BE8F-D26BCAC24B9D}">
      <dgm:prSet/>
      <dgm:spPr/>
      <dgm:t>
        <a:bodyPr/>
        <a:lstStyle/>
        <a:p>
          <a:pPr latinLnBrk="1"/>
          <a:endParaRPr lang="ko-KR" altLang="en-US"/>
        </a:p>
      </dgm:t>
    </dgm:pt>
    <dgm:pt modelId="{F15F913B-5EA2-40E8-B8F2-FE8F344964E4}">
      <dgm:prSet phldrT="[텍스트]"/>
      <dgm:spPr/>
      <dgm:t>
        <a:bodyPr/>
        <a:lstStyle/>
        <a:p>
          <a:pPr latinLnBrk="1"/>
          <a:r>
            <a:rPr lang="ko-KR" altLang="en-US" dirty="0" smtClean="0"/>
            <a:t>예습</a:t>
          </a:r>
          <a:endParaRPr lang="ko-KR" altLang="en-US" dirty="0"/>
        </a:p>
      </dgm:t>
    </dgm:pt>
    <dgm:pt modelId="{464957D4-13A6-4AD5-9BF4-67A8D870A2E9}" type="parTrans" cxnId="{592308B4-FF59-466A-BC08-B9545FF90AFC}">
      <dgm:prSet/>
      <dgm:spPr/>
      <dgm:t>
        <a:bodyPr/>
        <a:lstStyle/>
        <a:p>
          <a:pPr latinLnBrk="1"/>
          <a:endParaRPr lang="ko-KR" altLang="en-US"/>
        </a:p>
      </dgm:t>
    </dgm:pt>
    <dgm:pt modelId="{B3E0D493-A1BB-47BD-94F6-1D136DC25441}" type="sibTrans" cxnId="{592308B4-FF59-466A-BC08-B9545FF90AFC}">
      <dgm:prSet/>
      <dgm:spPr/>
      <dgm:t>
        <a:bodyPr/>
        <a:lstStyle/>
        <a:p>
          <a:pPr latinLnBrk="1"/>
          <a:endParaRPr lang="ko-KR" altLang="en-US"/>
        </a:p>
      </dgm:t>
    </dgm:pt>
    <dgm:pt modelId="{E0FF72E3-3742-48B0-8C38-C735028E825D}">
      <dgm:prSet phldrT="[텍스트]"/>
      <dgm:spPr/>
      <dgm:t>
        <a:bodyPr/>
        <a:lstStyle/>
        <a:p>
          <a:pPr latinLnBrk="1"/>
          <a:r>
            <a:rPr lang="ko-KR" altLang="en-US" dirty="0" smtClean="0"/>
            <a:t>복습</a:t>
          </a:r>
          <a:endParaRPr lang="ko-KR" altLang="en-US" dirty="0"/>
        </a:p>
      </dgm:t>
    </dgm:pt>
    <dgm:pt modelId="{B9C2BB8F-3CB8-4477-82AD-C663B3B3812F}" type="parTrans" cxnId="{C20DB6CC-8931-4896-BA2E-49289B7A1591}">
      <dgm:prSet/>
      <dgm:spPr/>
      <dgm:t>
        <a:bodyPr/>
        <a:lstStyle/>
        <a:p>
          <a:pPr latinLnBrk="1"/>
          <a:endParaRPr lang="ko-KR" altLang="en-US"/>
        </a:p>
      </dgm:t>
    </dgm:pt>
    <dgm:pt modelId="{E9C7FFC5-E422-450A-8665-66F001D36340}" type="sibTrans" cxnId="{C20DB6CC-8931-4896-BA2E-49289B7A1591}">
      <dgm:prSet/>
      <dgm:spPr/>
      <dgm:t>
        <a:bodyPr/>
        <a:lstStyle/>
        <a:p>
          <a:pPr latinLnBrk="1"/>
          <a:endParaRPr lang="ko-KR" altLang="en-US"/>
        </a:p>
      </dgm:t>
    </dgm:pt>
    <dgm:pt modelId="{4AC32556-49C8-46B7-B46B-AA0964ABE46D}">
      <dgm:prSet phldrT="[텍스트]"/>
      <dgm:spPr/>
      <dgm:t>
        <a:bodyPr/>
        <a:lstStyle/>
        <a:p>
          <a:pPr latinLnBrk="1"/>
          <a:r>
            <a:rPr lang="ko-KR" altLang="en-US" dirty="0" smtClean="0"/>
            <a:t>실습</a:t>
          </a:r>
          <a:endParaRPr lang="ko-KR" altLang="en-US" dirty="0"/>
        </a:p>
      </dgm:t>
    </dgm:pt>
    <dgm:pt modelId="{2166A24C-F5C3-4682-94EA-D72719339DC7}" type="parTrans" cxnId="{5DE615AA-1E56-40DB-A8A9-650404616EB3}">
      <dgm:prSet/>
      <dgm:spPr/>
      <dgm:t>
        <a:bodyPr/>
        <a:lstStyle/>
        <a:p>
          <a:pPr latinLnBrk="1"/>
          <a:endParaRPr lang="ko-KR" altLang="en-US"/>
        </a:p>
      </dgm:t>
    </dgm:pt>
    <dgm:pt modelId="{3F140D3F-98B3-42F4-9A77-392530ED1C66}" type="sibTrans" cxnId="{5DE615AA-1E56-40DB-A8A9-650404616EB3}">
      <dgm:prSet/>
      <dgm:spPr/>
      <dgm:t>
        <a:bodyPr/>
        <a:lstStyle/>
        <a:p>
          <a:pPr latinLnBrk="1"/>
          <a:endParaRPr lang="ko-KR" altLang="en-US"/>
        </a:p>
      </dgm:t>
    </dgm:pt>
    <dgm:pt modelId="{F32956D5-EEEA-4AA8-BFC0-2A05D9F7DDA9}" type="pres">
      <dgm:prSet presAssocID="{C50CF18E-DC4C-4E5D-8B1D-68934AABED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31D814-2855-48D8-A882-BAF17A2790C1}" type="pres">
      <dgm:prSet presAssocID="{C92440F1-DA96-4987-8FCF-4454BE37DC81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43E67D59-8B57-4A7C-BBBB-69D5245E4336}" type="pres">
      <dgm:prSet presAssocID="{464957D4-13A6-4AD5-9BF4-67A8D870A2E9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9C05420-5724-42C6-A17C-ADF004DA0DA5}" type="pres">
      <dgm:prSet presAssocID="{F15F913B-5EA2-40E8-B8F2-FE8F344964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2FF413-317F-45E6-9DA1-D710F813795A}" type="pres">
      <dgm:prSet presAssocID="{B9C2BB8F-3CB8-4477-82AD-C663B3B3812F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0832D07-0303-476A-9857-7C2948D0032B}" type="pres">
      <dgm:prSet presAssocID="{E0FF72E3-3742-48B0-8C38-C735028E82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7E822B-A709-4C52-8906-8B031D1A0FED}" type="pres">
      <dgm:prSet presAssocID="{2166A24C-F5C3-4682-94EA-D72719339DC7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C9BC1B5-0CDE-4F68-B040-74F6276AA8C4}" type="pres">
      <dgm:prSet presAssocID="{4AC32556-49C8-46B7-B46B-AA0964ABE4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92308B4-FF59-466A-BC08-B9545FF90AFC}" srcId="{C92440F1-DA96-4987-8FCF-4454BE37DC81}" destId="{F15F913B-5EA2-40E8-B8F2-FE8F344964E4}" srcOrd="0" destOrd="0" parTransId="{464957D4-13A6-4AD5-9BF4-67A8D870A2E9}" sibTransId="{B3E0D493-A1BB-47BD-94F6-1D136DC25441}"/>
    <dgm:cxn modelId="{7AA6A7FF-267A-442F-9801-7998072B1CF2}" type="presOf" srcId="{2166A24C-F5C3-4682-94EA-D72719339DC7}" destId="{C47E822B-A709-4C52-8906-8B031D1A0FED}" srcOrd="0" destOrd="0" presId="urn:microsoft.com/office/officeart/2005/8/layout/radial4"/>
    <dgm:cxn modelId="{01F9353D-F00A-49C3-B18C-95AE784CD358}" type="presOf" srcId="{C50CF18E-DC4C-4E5D-8B1D-68934AABED77}" destId="{F32956D5-EEEA-4AA8-BFC0-2A05D9F7DDA9}" srcOrd="0" destOrd="0" presId="urn:microsoft.com/office/officeart/2005/8/layout/radial4"/>
    <dgm:cxn modelId="{E4872053-B6D3-45AF-A640-6ED088B8436C}" type="presOf" srcId="{464957D4-13A6-4AD5-9BF4-67A8D870A2E9}" destId="{43E67D59-8B57-4A7C-BBBB-69D5245E4336}" srcOrd="0" destOrd="0" presId="urn:microsoft.com/office/officeart/2005/8/layout/radial4"/>
    <dgm:cxn modelId="{5DE615AA-1E56-40DB-A8A9-650404616EB3}" srcId="{C92440F1-DA96-4987-8FCF-4454BE37DC81}" destId="{4AC32556-49C8-46B7-B46B-AA0964ABE46D}" srcOrd="2" destOrd="0" parTransId="{2166A24C-F5C3-4682-94EA-D72719339DC7}" sibTransId="{3F140D3F-98B3-42F4-9A77-392530ED1C66}"/>
    <dgm:cxn modelId="{C20DB6CC-8931-4896-BA2E-49289B7A1591}" srcId="{C92440F1-DA96-4987-8FCF-4454BE37DC81}" destId="{E0FF72E3-3742-48B0-8C38-C735028E825D}" srcOrd="1" destOrd="0" parTransId="{B9C2BB8F-3CB8-4477-82AD-C663B3B3812F}" sibTransId="{E9C7FFC5-E422-450A-8665-66F001D36340}"/>
    <dgm:cxn modelId="{C8F1024A-E83F-4B22-BE8F-D26BCAC24B9D}" srcId="{C50CF18E-DC4C-4E5D-8B1D-68934AABED77}" destId="{C92440F1-DA96-4987-8FCF-4454BE37DC81}" srcOrd="0" destOrd="0" parTransId="{B49F47F0-DB12-435C-8EEE-5A770A76DAAF}" sibTransId="{24ABA62A-636B-4B0F-8980-665082FC242E}"/>
    <dgm:cxn modelId="{0CAE7745-2418-4708-BA9C-70CF32DE448C}" type="presOf" srcId="{4AC32556-49C8-46B7-B46B-AA0964ABE46D}" destId="{1C9BC1B5-0CDE-4F68-B040-74F6276AA8C4}" srcOrd="0" destOrd="0" presId="urn:microsoft.com/office/officeart/2005/8/layout/radial4"/>
    <dgm:cxn modelId="{5AA2788D-F802-4C48-A31D-4EABBC8183A2}" type="presOf" srcId="{C92440F1-DA96-4987-8FCF-4454BE37DC81}" destId="{0B31D814-2855-48D8-A882-BAF17A2790C1}" srcOrd="0" destOrd="0" presId="urn:microsoft.com/office/officeart/2005/8/layout/radial4"/>
    <dgm:cxn modelId="{E0918C2C-F400-46F5-8B67-C1EA9A461330}" type="presOf" srcId="{F15F913B-5EA2-40E8-B8F2-FE8F344964E4}" destId="{D9C05420-5724-42C6-A17C-ADF004DA0DA5}" srcOrd="0" destOrd="0" presId="urn:microsoft.com/office/officeart/2005/8/layout/radial4"/>
    <dgm:cxn modelId="{2A515CCC-7B17-43DB-B31A-9E8EA8E487CA}" type="presOf" srcId="{E0FF72E3-3742-48B0-8C38-C735028E825D}" destId="{E0832D07-0303-476A-9857-7C2948D0032B}" srcOrd="0" destOrd="0" presId="urn:microsoft.com/office/officeart/2005/8/layout/radial4"/>
    <dgm:cxn modelId="{F5032BDB-AC6F-4ED7-877E-1F7CFC4EE250}" type="presOf" srcId="{B9C2BB8F-3CB8-4477-82AD-C663B3B3812F}" destId="{8E2FF413-317F-45E6-9DA1-D710F813795A}" srcOrd="0" destOrd="0" presId="urn:microsoft.com/office/officeart/2005/8/layout/radial4"/>
    <dgm:cxn modelId="{1AB3749A-08CD-4F6C-814B-748ABA5E67EA}" type="presParOf" srcId="{F32956D5-EEEA-4AA8-BFC0-2A05D9F7DDA9}" destId="{0B31D814-2855-48D8-A882-BAF17A2790C1}" srcOrd="0" destOrd="0" presId="urn:microsoft.com/office/officeart/2005/8/layout/radial4"/>
    <dgm:cxn modelId="{94BA12F9-799F-41F5-9F2B-740E44C74C13}" type="presParOf" srcId="{F32956D5-EEEA-4AA8-BFC0-2A05D9F7DDA9}" destId="{43E67D59-8B57-4A7C-BBBB-69D5245E4336}" srcOrd="1" destOrd="0" presId="urn:microsoft.com/office/officeart/2005/8/layout/radial4"/>
    <dgm:cxn modelId="{BAC54340-1DCB-434F-91B3-321BD86CB8FB}" type="presParOf" srcId="{F32956D5-EEEA-4AA8-BFC0-2A05D9F7DDA9}" destId="{D9C05420-5724-42C6-A17C-ADF004DA0DA5}" srcOrd="2" destOrd="0" presId="urn:microsoft.com/office/officeart/2005/8/layout/radial4"/>
    <dgm:cxn modelId="{8BFC4781-BF54-4012-A8F2-BB141344B5DC}" type="presParOf" srcId="{F32956D5-EEEA-4AA8-BFC0-2A05D9F7DDA9}" destId="{8E2FF413-317F-45E6-9DA1-D710F813795A}" srcOrd="3" destOrd="0" presId="urn:microsoft.com/office/officeart/2005/8/layout/radial4"/>
    <dgm:cxn modelId="{3DA91CA9-32C9-4695-B939-F0D3E4198C60}" type="presParOf" srcId="{F32956D5-EEEA-4AA8-BFC0-2A05D9F7DDA9}" destId="{E0832D07-0303-476A-9857-7C2948D0032B}" srcOrd="4" destOrd="0" presId="urn:microsoft.com/office/officeart/2005/8/layout/radial4"/>
    <dgm:cxn modelId="{850DDFAD-EFFB-4E6B-9543-E8EF91BE7726}" type="presParOf" srcId="{F32956D5-EEEA-4AA8-BFC0-2A05D9F7DDA9}" destId="{C47E822B-A709-4C52-8906-8B031D1A0FED}" srcOrd="5" destOrd="0" presId="urn:microsoft.com/office/officeart/2005/8/layout/radial4"/>
    <dgm:cxn modelId="{CF1E54C9-C093-4CF4-AEBF-40517548D7AE}" type="presParOf" srcId="{F32956D5-EEEA-4AA8-BFC0-2A05D9F7DDA9}" destId="{1C9BC1B5-0CDE-4F68-B040-74F6276AA8C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9842E7-D1F8-44B6-92FF-52621BFE6CDF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7507AD-470D-4D6C-9FB5-FE317AAEAA0E}">
      <dgm:prSet phldrT="[텍스트]"/>
      <dgm:spPr/>
      <dgm:t>
        <a:bodyPr/>
        <a:lstStyle/>
        <a:p>
          <a:pPr latinLnBrk="1"/>
          <a:r>
            <a:rPr lang="ko-KR" altLang="en-US" dirty="0" smtClean="0"/>
            <a:t>힘</a:t>
          </a:r>
          <a:endParaRPr lang="ko-KR" altLang="en-US" dirty="0"/>
        </a:p>
      </dgm:t>
    </dgm:pt>
    <dgm:pt modelId="{1C113B8E-71C4-4B8B-B00E-EE153A16A451}" type="parTrans" cxnId="{62244AE3-45CB-4557-9706-82A9F2AE6B36}">
      <dgm:prSet/>
      <dgm:spPr/>
      <dgm:t>
        <a:bodyPr/>
        <a:lstStyle/>
        <a:p>
          <a:pPr latinLnBrk="1"/>
          <a:endParaRPr lang="ko-KR" altLang="en-US"/>
        </a:p>
      </dgm:t>
    </dgm:pt>
    <dgm:pt modelId="{E61D7136-DE68-439A-9E74-0E4370932314}" type="sibTrans" cxnId="{62244AE3-45CB-4557-9706-82A9F2AE6B36}">
      <dgm:prSet/>
      <dgm:spPr/>
      <dgm:t>
        <a:bodyPr/>
        <a:lstStyle/>
        <a:p>
          <a:pPr latinLnBrk="1"/>
          <a:endParaRPr lang="ko-KR" altLang="en-US"/>
        </a:p>
      </dgm:t>
    </dgm:pt>
    <dgm:pt modelId="{E8D2A94A-7961-4A93-8C54-73FB45A35C5A}">
      <dgm:prSet phldrT="[텍스트]"/>
      <dgm:spPr/>
      <dgm:t>
        <a:bodyPr/>
        <a:lstStyle/>
        <a:p>
          <a:pPr latinLnBrk="1"/>
          <a:r>
            <a:rPr lang="ko-KR" altLang="en-US" dirty="0" smtClean="0"/>
            <a:t>전자</a:t>
          </a:r>
          <a:endParaRPr lang="en-US" altLang="ko-KR" dirty="0" smtClean="0"/>
        </a:p>
        <a:p>
          <a:pPr latinLnBrk="1"/>
          <a:r>
            <a:rPr lang="ko-KR" altLang="en-US" dirty="0" smtClean="0"/>
            <a:t>기력</a:t>
          </a:r>
          <a:endParaRPr lang="ko-KR" altLang="en-US" dirty="0"/>
        </a:p>
      </dgm:t>
    </dgm:pt>
    <dgm:pt modelId="{0D589568-E3E2-4106-ADCE-27A41F57D1B7}" type="parTrans" cxnId="{8C4DFB98-D876-417E-839B-8B4393A8A53C}">
      <dgm:prSet/>
      <dgm:spPr/>
      <dgm:t>
        <a:bodyPr/>
        <a:lstStyle/>
        <a:p>
          <a:pPr latinLnBrk="1"/>
          <a:endParaRPr lang="ko-KR" altLang="en-US"/>
        </a:p>
      </dgm:t>
    </dgm:pt>
    <dgm:pt modelId="{99C7E822-5ED7-4C20-A2EF-10F9C1B594AA}" type="sibTrans" cxnId="{8C4DFB98-D876-417E-839B-8B4393A8A53C}">
      <dgm:prSet/>
      <dgm:spPr/>
      <dgm:t>
        <a:bodyPr/>
        <a:lstStyle/>
        <a:p>
          <a:pPr latinLnBrk="1"/>
          <a:endParaRPr lang="ko-KR" altLang="en-US"/>
        </a:p>
      </dgm:t>
    </dgm:pt>
    <dgm:pt modelId="{EC59D658-E428-4D45-AD25-C3AFA8D8517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약핵력</a:t>
          </a:r>
          <a:endParaRPr lang="ko-KR" altLang="en-US" dirty="0"/>
        </a:p>
      </dgm:t>
    </dgm:pt>
    <dgm:pt modelId="{7EB40D2A-0C0F-479A-9E6C-F36DD78AE150}" type="parTrans" cxnId="{F6376EF3-EFA5-4F75-B067-4F62AE05C8F7}">
      <dgm:prSet/>
      <dgm:spPr/>
      <dgm:t>
        <a:bodyPr/>
        <a:lstStyle/>
        <a:p>
          <a:pPr latinLnBrk="1"/>
          <a:endParaRPr lang="ko-KR" altLang="en-US"/>
        </a:p>
      </dgm:t>
    </dgm:pt>
    <dgm:pt modelId="{A05308A5-D4A0-4982-A386-584BC5C6E63F}" type="sibTrans" cxnId="{F6376EF3-EFA5-4F75-B067-4F62AE05C8F7}">
      <dgm:prSet/>
      <dgm:spPr/>
      <dgm:t>
        <a:bodyPr/>
        <a:lstStyle/>
        <a:p>
          <a:pPr latinLnBrk="1"/>
          <a:endParaRPr lang="ko-KR" altLang="en-US"/>
        </a:p>
      </dgm:t>
    </dgm:pt>
    <dgm:pt modelId="{A73E5581-6476-4A1A-BA5D-8046F630F71B}">
      <dgm:prSet phldrT="[텍스트]"/>
      <dgm:spPr/>
      <dgm:t>
        <a:bodyPr/>
        <a:lstStyle/>
        <a:p>
          <a:pPr latinLnBrk="1"/>
          <a:r>
            <a:rPr lang="ko-KR" altLang="en-US" dirty="0" smtClean="0"/>
            <a:t>중력</a:t>
          </a:r>
          <a:endParaRPr lang="ko-KR" altLang="en-US" dirty="0"/>
        </a:p>
      </dgm:t>
    </dgm:pt>
    <dgm:pt modelId="{1D717D0E-DC17-4C1B-AE32-25174E64A96A}" type="parTrans" cxnId="{69C4080F-6C6D-4E60-B784-D2239477BE52}">
      <dgm:prSet/>
      <dgm:spPr/>
      <dgm:t>
        <a:bodyPr/>
        <a:lstStyle/>
        <a:p>
          <a:pPr latinLnBrk="1"/>
          <a:endParaRPr lang="ko-KR" altLang="en-US"/>
        </a:p>
      </dgm:t>
    </dgm:pt>
    <dgm:pt modelId="{C4626676-E9E1-4C0F-AA48-52E541F6CFD8}" type="sibTrans" cxnId="{69C4080F-6C6D-4E60-B784-D2239477BE52}">
      <dgm:prSet/>
      <dgm:spPr/>
      <dgm:t>
        <a:bodyPr/>
        <a:lstStyle/>
        <a:p>
          <a:pPr latinLnBrk="1"/>
          <a:endParaRPr lang="ko-KR" altLang="en-US"/>
        </a:p>
      </dgm:t>
    </dgm:pt>
    <dgm:pt modelId="{896A787B-A7AC-4298-AC64-CBC96C333272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강핵력</a:t>
          </a:r>
          <a:endParaRPr lang="ko-KR" altLang="en-US" dirty="0"/>
        </a:p>
      </dgm:t>
    </dgm:pt>
    <dgm:pt modelId="{318584E6-8B18-4639-B4A4-AC424550D5BB}" type="parTrans" cxnId="{B6C635E5-A44A-44E2-9FBA-59E59A0F6E04}">
      <dgm:prSet/>
      <dgm:spPr/>
      <dgm:t>
        <a:bodyPr/>
        <a:lstStyle/>
        <a:p>
          <a:pPr latinLnBrk="1"/>
          <a:endParaRPr lang="ko-KR" altLang="en-US"/>
        </a:p>
      </dgm:t>
    </dgm:pt>
    <dgm:pt modelId="{201AD55E-572D-49EA-A964-D23CAA9033EE}" type="sibTrans" cxnId="{B6C635E5-A44A-44E2-9FBA-59E59A0F6E04}">
      <dgm:prSet/>
      <dgm:spPr/>
      <dgm:t>
        <a:bodyPr/>
        <a:lstStyle/>
        <a:p>
          <a:pPr latinLnBrk="1"/>
          <a:endParaRPr lang="ko-KR" altLang="en-US"/>
        </a:p>
      </dgm:t>
    </dgm:pt>
    <dgm:pt modelId="{15142709-BA47-4F8E-8801-14624F2809A5}" type="pres">
      <dgm:prSet presAssocID="{439842E7-D1F8-44B6-92FF-52621BFE6C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984DD4-FC7C-4526-A5CE-97946DE731FC}" type="pres">
      <dgm:prSet presAssocID="{7C7507AD-470D-4D6C-9FB5-FE317AAEAA0E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ED9E718-4688-4DA0-BD24-DDFE3B562ADC}" type="pres">
      <dgm:prSet presAssocID="{0D589568-E3E2-4106-ADCE-27A41F57D1B7}" presName="par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CCDAFD2-F45B-478B-B666-E7CA881A3D46}" type="pres">
      <dgm:prSet presAssocID="{0D589568-E3E2-4106-ADCE-27A41F57D1B7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7CFEF332-5F58-4FF0-805F-2914A898F45B}" type="pres">
      <dgm:prSet presAssocID="{E8D2A94A-7961-4A93-8C54-73FB45A35C5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8328A0-9AA4-421D-A45D-5348204EE0D1}" type="pres">
      <dgm:prSet presAssocID="{7EB40D2A-0C0F-479A-9E6C-F36DD78AE150}" presName="par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6AABBB0-6474-4BC8-B100-84B54A9A27DC}" type="pres">
      <dgm:prSet presAssocID="{7EB40D2A-0C0F-479A-9E6C-F36DD78AE150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845A79C-306C-45F9-9467-3F257A61CC78}" type="pres">
      <dgm:prSet presAssocID="{EC59D658-E428-4D45-AD25-C3AFA8D851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274EAE-A311-4E38-8562-E45BC995E8F1}" type="pres">
      <dgm:prSet presAssocID="{1D717D0E-DC17-4C1B-AE32-25174E64A96A}" presName="par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F0B05F6-1D49-4C0E-9369-A6A32B8AA5C0}" type="pres">
      <dgm:prSet presAssocID="{1D717D0E-DC17-4C1B-AE32-25174E64A96A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694FF12-D384-4323-BAAC-09BE6D0B570F}" type="pres">
      <dgm:prSet presAssocID="{A73E5581-6476-4A1A-BA5D-8046F630F7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CDC8BB-8B16-4826-A4A6-999D694FC3B9}" type="pres">
      <dgm:prSet presAssocID="{318584E6-8B18-4639-B4A4-AC424550D5BB}" presName="par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2AF0E73-E595-4036-9700-727C6FED28D3}" type="pres">
      <dgm:prSet presAssocID="{318584E6-8B18-4639-B4A4-AC424550D5BB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E374E409-448A-4F3A-AD03-23CBB65D288B}" type="pres">
      <dgm:prSet presAssocID="{896A787B-A7AC-4298-AC64-CBC96C3332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D2397EA-C096-4DBF-B7CF-FCA3B75DC299}" type="presOf" srcId="{0D589568-E3E2-4106-ADCE-27A41F57D1B7}" destId="{BCCDAFD2-F45B-478B-B666-E7CA881A3D46}" srcOrd="1" destOrd="0" presId="urn:microsoft.com/office/officeart/2005/8/layout/radial5"/>
    <dgm:cxn modelId="{3D90EF9D-F586-4DFD-9D8A-0F163100E1D8}" type="presOf" srcId="{7EB40D2A-0C0F-479A-9E6C-F36DD78AE150}" destId="{EB8328A0-9AA4-421D-A45D-5348204EE0D1}" srcOrd="0" destOrd="0" presId="urn:microsoft.com/office/officeart/2005/8/layout/radial5"/>
    <dgm:cxn modelId="{C439CF0C-9150-422A-9BAB-BB75DB9EEBC7}" type="presOf" srcId="{E8D2A94A-7961-4A93-8C54-73FB45A35C5A}" destId="{7CFEF332-5F58-4FF0-805F-2914A898F45B}" srcOrd="0" destOrd="0" presId="urn:microsoft.com/office/officeart/2005/8/layout/radial5"/>
    <dgm:cxn modelId="{69C4080F-6C6D-4E60-B784-D2239477BE52}" srcId="{7C7507AD-470D-4D6C-9FB5-FE317AAEAA0E}" destId="{A73E5581-6476-4A1A-BA5D-8046F630F71B}" srcOrd="2" destOrd="0" parTransId="{1D717D0E-DC17-4C1B-AE32-25174E64A96A}" sibTransId="{C4626676-E9E1-4C0F-AA48-52E541F6CFD8}"/>
    <dgm:cxn modelId="{81FFD089-EA63-4F81-95CE-C296C391298A}" type="presOf" srcId="{318584E6-8B18-4639-B4A4-AC424550D5BB}" destId="{22AF0E73-E595-4036-9700-727C6FED28D3}" srcOrd="1" destOrd="0" presId="urn:microsoft.com/office/officeart/2005/8/layout/radial5"/>
    <dgm:cxn modelId="{8C4DFB98-D876-417E-839B-8B4393A8A53C}" srcId="{7C7507AD-470D-4D6C-9FB5-FE317AAEAA0E}" destId="{E8D2A94A-7961-4A93-8C54-73FB45A35C5A}" srcOrd="0" destOrd="0" parTransId="{0D589568-E3E2-4106-ADCE-27A41F57D1B7}" sibTransId="{99C7E822-5ED7-4C20-A2EF-10F9C1B594AA}"/>
    <dgm:cxn modelId="{88608F0E-3105-4DA0-98DC-49BC4D899E9F}" type="presOf" srcId="{439842E7-D1F8-44B6-92FF-52621BFE6CDF}" destId="{15142709-BA47-4F8E-8801-14624F2809A5}" srcOrd="0" destOrd="0" presId="urn:microsoft.com/office/officeart/2005/8/layout/radial5"/>
    <dgm:cxn modelId="{B6C635E5-A44A-44E2-9FBA-59E59A0F6E04}" srcId="{7C7507AD-470D-4D6C-9FB5-FE317AAEAA0E}" destId="{896A787B-A7AC-4298-AC64-CBC96C333272}" srcOrd="3" destOrd="0" parTransId="{318584E6-8B18-4639-B4A4-AC424550D5BB}" sibTransId="{201AD55E-572D-49EA-A964-D23CAA9033EE}"/>
    <dgm:cxn modelId="{B1B5F9FF-AB89-42B3-BBF0-AE84402D9507}" type="presOf" srcId="{0D589568-E3E2-4106-ADCE-27A41F57D1B7}" destId="{8ED9E718-4688-4DA0-BD24-DDFE3B562ADC}" srcOrd="0" destOrd="0" presId="urn:microsoft.com/office/officeart/2005/8/layout/radial5"/>
    <dgm:cxn modelId="{164C4F35-835F-4456-A32E-4FC9C2A2F115}" type="presOf" srcId="{7C7507AD-470D-4D6C-9FB5-FE317AAEAA0E}" destId="{38984DD4-FC7C-4526-A5CE-97946DE731FC}" srcOrd="0" destOrd="0" presId="urn:microsoft.com/office/officeart/2005/8/layout/radial5"/>
    <dgm:cxn modelId="{F05FB2ED-9753-4C0F-ABDE-B8218DE5979E}" type="presOf" srcId="{1D717D0E-DC17-4C1B-AE32-25174E64A96A}" destId="{F0274EAE-A311-4E38-8562-E45BC995E8F1}" srcOrd="0" destOrd="0" presId="urn:microsoft.com/office/officeart/2005/8/layout/radial5"/>
    <dgm:cxn modelId="{8DC61569-AF8E-4C40-A2B0-0C767580F7E5}" type="presOf" srcId="{318584E6-8B18-4639-B4A4-AC424550D5BB}" destId="{3ECDC8BB-8B16-4826-A4A6-999D694FC3B9}" srcOrd="0" destOrd="0" presId="urn:microsoft.com/office/officeart/2005/8/layout/radial5"/>
    <dgm:cxn modelId="{62244AE3-45CB-4557-9706-82A9F2AE6B36}" srcId="{439842E7-D1F8-44B6-92FF-52621BFE6CDF}" destId="{7C7507AD-470D-4D6C-9FB5-FE317AAEAA0E}" srcOrd="0" destOrd="0" parTransId="{1C113B8E-71C4-4B8B-B00E-EE153A16A451}" sibTransId="{E61D7136-DE68-439A-9E74-0E4370932314}"/>
    <dgm:cxn modelId="{1F237C01-1859-40A8-B602-084A0A7B8318}" type="presOf" srcId="{EC59D658-E428-4D45-AD25-C3AFA8D85170}" destId="{9845A79C-306C-45F9-9467-3F257A61CC78}" srcOrd="0" destOrd="0" presId="urn:microsoft.com/office/officeart/2005/8/layout/radial5"/>
    <dgm:cxn modelId="{2C46C7DA-CFDD-4819-81FB-136B258650BD}" type="presOf" srcId="{896A787B-A7AC-4298-AC64-CBC96C333272}" destId="{E374E409-448A-4F3A-AD03-23CBB65D288B}" srcOrd="0" destOrd="0" presId="urn:microsoft.com/office/officeart/2005/8/layout/radial5"/>
    <dgm:cxn modelId="{53236283-E002-4336-A1E3-BDF37988796C}" type="presOf" srcId="{7EB40D2A-0C0F-479A-9E6C-F36DD78AE150}" destId="{76AABBB0-6474-4BC8-B100-84B54A9A27DC}" srcOrd="1" destOrd="0" presId="urn:microsoft.com/office/officeart/2005/8/layout/radial5"/>
    <dgm:cxn modelId="{F6376EF3-EFA5-4F75-B067-4F62AE05C8F7}" srcId="{7C7507AD-470D-4D6C-9FB5-FE317AAEAA0E}" destId="{EC59D658-E428-4D45-AD25-C3AFA8D85170}" srcOrd="1" destOrd="0" parTransId="{7EB40D2A-0C0F-479A-9E6C-F36DD78AE150}" sibTransId="{A05308A5-D4A0-4982-A386-584BC5C6E63F}"/>
    <dgm:cxn modelId="{6D2A3314-24B6-4321-9BDB-EBFD3FDEEA7F}" type="presOf" srcId="{1D717D0E-DC17-4C1B-AE32-25174E64A96A}" destId="{9F0B05F6-1D49-4C0E-9369-A6A32B8AA5C0}" srcOrd="1" destOrd="0" presId="urn:microsoft.com/office/officeart/2005/8/layout/radial5"/>
    <dgm:cxn modelId="{15FB5E6B-0047-4A3E-B2E9-825E2D9B7689}" type="presOf" srcId="{A73E5581-6476-4A1A-BA5D-8046F630F71B}" destId="{A694FF12-D384-4323-BAAC-09BE6D0B570F}" srcOrd="0" destOrd="0" presId="urn:microsoft.com/office/officeart/2005/8/layout/radial5"/>
    <dgm:cxn modelId="{F2DD7739-F4AA-425F-8B8A-8FFD52AE8B9A}" type="presParOf" srcId="{15142709-BA47-4F8E-8801-14624F2809A5}" destId="{38984DD4-FC7C-4526-A5CE-97946DE731FC}" srcOrd="0" destOrd="0" presId="urn:microsoft.com/office/officeart/2005/8/layout/radial5"/>
    <dgm:cxn modelId="{BD6D867D-3F8C-433B-8AC5-6465017B5459}" type="presParOf" srcId="{15142709-BA47-4F8E-8801-14624F2809A5}" destId="{8ED9E718-4688-4DA0-BD24-DDFE3B562ADC}" srcOrd="1" destOrd="0" presId="urn:microsoft.com/office/officeart/2005/8/layout/radial5"/>
    <dgm:cxn modelId="{E4F0D6CD-D53E-4C8F-A4EA-21E48A917D72}" type="presParOf" srcId="{8ED9E718-4688-4DA0-BD24-DDFE3B562ADC}" destId="{BCCDAFD2-F45B-478B-B666-E7CA881A3D46}" srcOrd="0" destOrd="0" presId="urn:microsoft.com/office/officeart/2005/8/layout/radial5"/>
    <dgm:cxn modelId="{C72A6FAB-0890-4862-9A94-A143F2150087}" type="presParOf" srcId="{15142709-BA47-4F8E-8801-14624F2809A5}" destId="{7CFEF332-5F58-4FF0-805F-2914A898F45B}" srcOrd="2" destOrd="0" presId="urn:microsoft.com/office/officeart/2005/8/layout/radial5"/>
    <dgm:cxn modelId="{3D3099B8-0B96-496C-B2CC-C25A50E6D592}" type="presParOf" srcId="{15142709-BA47-4F8E-8801-14624F2809A5}" destId="{EB8328A0-9AA4-421D-A45D-5348204EE0D1}" srcOrd="3" destOrd="0" presId="urn:microsoft.com/office/officeart/2005/8/layout/radial5"/>
    <dgm:cxn modelId="{73B66DC2-A693-472B-BC95-B21DE44CB350}" type="presParOf" srcId="{EB8328A0-9AA4-421D-A45D-5348204EE0D1}" destId="{76AABBB0-6474-4BC8-B100-84B54A9A27DC}" srcOrd="0" destOrd="0" presId="urn:microsoft.com/office/officeart/2005/8/layout/radial5"/>
    <dgm:cxn modelId="{2F885850-86EF-4A54-843F-825C37EFA9A6}" type="presParOf" srcId="{15142709-BA47-4F8E-8801-14624F2809A5}" destId="{9845A79C-306C-45F9-9467-3F257A61CC78}" srcOrd="4" destOrd="0" presId="urn:microsoft.com/office/officeart/2005/8/layout/radial5"/>
    <dgm:cxn modelId="{265FDC09-98CD-4019-BCE9-3A2009A5149B}" type="presParOf" srcId="{15142709-BA47-4F8E-8801-14624F2809A5}" destId="{F0274EAE-A311-4E38-8562-E45BC995E8F1}" srcOrd="5" destOrd="0" presId="urn:microsoft.com/office/officeart/2005/8/layout/radial5"/>
    <dgm:cxn modelId="{2A33F9E6-CDAE-47B7-BD67-EA8BBCDEEEF5}" type="presParOf" srcId="{F0274EAE-A311-4E38-8562-E45BC995E8F1}" destId="{9F0B05F6-1D49-4C0E-9369-A6A32B8AA5C0}" srcOrd="0" destOrd="0" presId="urn:microsoft.com/office/officeart/2005/8/layout/radial5"/>
    <dgm:cxn modelId="{40AB56D9-F9A1-454E-ADD9-B1F524E28FEB}" type="presParOf" srcId="{15142709-BA47-4F8E-8801-14624F2809A5}" destId="{A694FF12-D384-4323-BAAC-09BE6D0B570F}" srcOrd="6" destOrd="0" presId="urn:microsoft.com/office/officeart/2005/8/layout/radial5"/>
    <dgm:cxn modelId="{F66E8578-1191-421E-B0EF-10890B811FC5}" type="presParOf" srcId="{15142709-BA47-4F8E-8801-14624F2809A5}" destId="{3ECDC8BB-8B16-4826-A4A6-999D694FC3B9}" srcOrd="7" destOrd="0" presId="urn:microsoft.com/office/officeart/2005/8/layout/radial5"/>
    <dgm:cxn modelId="{98C930F0-E157-4C00-A73F-975BDA9DDF0D}" type="presParOf" srcId="{3ECDC8BB-8B16-4826-A4A6-999D694FC3B9}" destId="{22AF0E73-E595-4036-9700-727C6FED28D3}" srcOrd="0" destOrd="0" presId="urn:microsoft.com/office/officeart/2005/8/layout/radial5"/>
    <dgm:cxn modelId="{9821DC1D-48CE-4974-AFC3-17F0B5E63A7A}" type="presParOf" srcId="{15142709-BA47-4F8E-8801-14624F2809A5}" destId="{E374E409-448A-4F3A-AD03-23CBB65D288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8CFB71-739B-498C-BD07-9FA96B4B79A0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E7350FF-302F-47A6-9208-DB9ED93A65B5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주제</a:t>
          </a:r>
          <a:endParaRPr lang="ko-KR" altLang="en-US" dirty="0"/>
        </a:p>
      </dgm:t>
    </dgm:pt>
    <dgm:pt modelId="{F26406FE-39A3-4616-B7DA-59C82DA4D506}" type="parTrans" cxnId="{F6BD08F2-5B54-4F68-A792-44273C5E596F}">
      <dgm:prSet/>
      <dgm:spPr/>
      <dgm:t>
        <a:bodyPr/>
        <a:lstStyle/>
        <a:p>
          <a:pPr latinLnBrk="1"/>
          <a:endParaRPr lang="ko-KR" altLang="en-US"/>
        </a:p>
      </dgm:t>
    </dgm:pt>
    <dgm:pt modelId="{7C3A5143-FBE7-4974-8918-B5FC6FAC6E7E}" type="sibTrans" cxnId="{F6BD08F2-5B54-4F68-A792-44273C5E596F}">
      <dgm:prSet/>
      <dgm:spPr/>
      <dgm:t>
        <a:bodyPr/>
        <a:lstStyle/>
        <a:p>
          <a:pPr latinLnBrk="1"/>
          <a:endParaRPr lang="ko-KR" altLang="en-US"/>
        </a:p>
      </dgm:t>
    </dgm:pt>
    <dgm:pt modelId="{08F29A90-4774-477F-80C2-F435538C12D2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주제</a:t>
          </a:r>
          <a:endParaRPr lang="ko-KR" altLang="en-US" dirty="0"/>
        </a:p>
      </dgm:t>
    </dgm:pt>
    <dgm:pt modelId="{46A5C9BB-AF68-485D-8FC1-5ECF4A2AEB9E}" type="parTrans" cxnId="{7DC9CB0C-29DE-41FF-A206-D0F3778D9161}">
      <dgm:prSet/>
      <dgm:spPr/>
      <dgm:t>
        <a:bodyPr/>
        <a:lstStyle/>
        <a:p>
          <a:pPr latinLnBrk="1"/>
          <a:endParaRPr lang="ko-KR" altLang="en-US"/>
        </a:p>
      </dgm:t>
    </dgm:pt>
    <dgm:pt modelId="{0C2237D8-7D30-4AFE-AEC1-7B2E9183E450}" type="sibTrans" cxnId="{7DC9CB0C-29DE-41FF-A206-D0F3778D9161}">
      <dgm:prSet/>
      <dgm:spPr/>
      <dgm:t>
        <a:bodyPr/>
        <a:lstStyle/>
        <a:p>
          <a:pPr latinLnBrk="1"/>
          <a:endParaRPr lang="ko-KR" altLang="en-US"/>
        </a:p>
      </dgm:t>
    </dgm:pt>
    <dgm:pt modelId="{BF4D7AF4-E682-490E-9F83-3B7DB126FC93}">
      <dgm:prSet phldrT="[텍스트]"/>
      <dgm:spPr/>
      <dgm:t>
        <a:bodyPr/>
        <a:lstStyle/>
        <a:p>
          <a:pPr latinLnBrk="1"/>
          <a:r>
            <a:rPr lang="en-US" altLang="ko-KR" dirty="0" smtClean="0"/>
            <a:t>~~</a:t>
          </a:r>
          <a:r>
            <a:rPr lang="ko-KR" altLang="en-US" dirty="0" smtClean="0"/>
            <a:t>주제</a:t>
          </a:r>
          <a:endParaRPr lang="ko-KR" altLang="en-US" dirty="0"/>
        </a:p>
      </dgm:t>
    </dgm:pt>
    <dgm:pt modelId="{4802100A-AC7C-4AA7-A2DC-D9307D41708E}" type="parTrans" cxnId="{073718E4-B2A8-4AB4-80EA-A37C61364C7F}">
      <dgm:prSet/>
      <dgm:spPr/>
      <dgm:t>
        <a:bodyPr/>
        <a:lstStyle/>
        <a:p>
          <a:pPr latinLnBrk="1"/>
          <a:endParaRPr lang="ko-KR" altLang="en-US"/>
        </a:p>
      </dgm:t>
    </dgm:pt>
    <dgm:pt modelId="{FEF38DA6-8626-45BD-B480-B9E5CDED1171}" type="sibTrans" cxnId="{073718E4-B2A8-4AB4-80EA-A37C61364C7F}">
      <dgm:prSet/>
      <dgm:spPr/>
      <dgm:t>
        <a:bodyPr/>
        <a:lstStyle/>
        <a:p>
          <a:pPr latinLnBrk="1"/>
          <a:endParaRPr lang="ko-KR" altLang="en-US"/>
        </a:p>
      </dgm:t>
    </dgm:pt>
    <dgm:pt modelId="{BF8B8394-3075-442D-86A1-333B1B8C56DB}">
      <dgm:prSet phldrT="[텍스트]"/>
      <dgm:spPr/>
      <dgm:t>
        <a:bodyPr/>
        <a:lstStyle/>
        <a:p>
          <a:pPr latinLnBrk="1"/>
          <a:r>
            <a:rPr lang="en-US" altLang="ko-KR" dirty="0" smtClean="0"/>
            <a:t>N</a:t>
          </a:r>
          <a:r>
            <a:rPr lang="ko-KR" altLang="en-US" dirty="0" smtClean="0"/>
            <a:t>주제</a:t>
          </a:r>
          <a:endParaRPr lang="ko-KR" altLang="en-US" dirty="0"/>
        </a:p>
      </dgm:t>
    </dgm:pt>
    <dgm:pt modelId="{E8C9F7B8-9D2C-4783-8B9D-D79564258AC3}" type="parTrans" cxnId="{BFC95E53-4992-4A82-90C5-9757F53CFC54}">
      <dgm:prSet/>
      <dgm:spPr/>
      <dgm:t>
        <a:bodyPr/>
        <a:lstStyle/>
        <a:p>
          <a:pPr latinLnBrk="1"/>
          <a:endParaRPr lang="ko-KR" altLang="en-US"/>
        </a:p>
      </dgm:t>
    </dgm:pt>
    <dgm:pt modelId="{53F1812A-54D1-426C-A0DB-018AA3803386}" type="sibTrans" cxnId="{BFC95E53-4992-4A82-90C5-9757F53CFC54}">
      <dgm:prSet/>
      <dgm:spPr/>
      <dgm:t>
        <a:bodyPr/>
        <a:lstStyle/>
        <a:p>
          <a:pPr latinLnBrk="1"/>
          <a:endParaRPr lang="ko-KR" altLang="en-US"/>
        </a:p>
      </dgm:t>
    </dgm:pt>
    <dgm:pt modelId="{9C714145-B008-471C-AC69-73EBA92D7585}" type="pres">
      <dgm:prSet presAssocID="{278CFB71-739B-498C-BD07-9FA96B4B79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871B70-0366-4229-8577-93FC8917E9C3}" type="pres">
      <dgm:prSet presAssocID="{5E7350FF-302F-47A6-9208-DB9ED93A65B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3AABD2-6EE2-4435-9D7C-248443BB0180}" type="pres">
      <dgm:prSet presAssocID="{7C3A5143-FBE7-4974-8918-B5FC6FAC6E7E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9A93ECE6-EBF8-4B56-86FC-2F3C1E93B1EB}" type="pres">
      <dgm:prSet presAssocID="{08F29A90-4774-477F-80C2-F435538C12D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8C4476-A41E-49AC-A569-B53C2021FE92}" type="pres">
      <dgm:prSet presAssocID="{0C2237D8-7D30-4AFE-AEC1-7B2E9183E450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2AB8EF70-F09C-42C3-8DF5-3ADF9F2C8A12}" type="pres">
      <dgm:prSet presAssocID="{BF4D7AF4-E682-490E-9F83-3B7DB126FC9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C27A84-CED6-4833-8596-083C81A49462}" type="pres">
      <dgm:prSet presAssocID="{FEF38DA6-8626-45BD-B480-B9E5CDED1171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EF943CAA-2275-41F9-8660-C2CD8212E722}" type="pres">
      <dgm:prSet presAssocID="{BF8B8394-3075-442D-86A1-333B1B8C56D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473953D-94C8-431F-A780-DEE237BB4B2D}" type="presOf" srcId="{5E7350FF-302F-47A6-9208-DB9ED93A65B5}" destId="{F9871B70-0366-4229-8577-93FC8917E9C3}" srcOrd="0" destOrd="0" presId="urn:microsoft.com/office/officeart/2005/8/layout/venn3"/>
    <dgm:cxn modelId="{F6BD08F2-5B54-4F68-A792-44273C5E596F}" srcId="{278CFB71-739B-498C-BD07-9FA96B4B79A0}" destId="{5E7350FF-302F-47A6-9208-DB9ED93A65B5}" srcOrd="0" destOrd="0" parTransId="{F26406FE-39A3-4616-B7DA-59C82DA4D506}" sibTransId="{7C3A5143-FBE7-4974-8918-B5FC6FAC6E7E}"/>
    <dgm:cxn modelId="{B14740AB-44CE-4D99-94CB-415A774F19D5}" type="presOf" srcId="{BF4D7AF4-E682-490E-9F83-3B7DB126FC93}" destId="{2AB8EF70-F09C-42C3-8DF5-3ADF9F2C8A12}" srcOrd="0" destOrd="0" presId="urn:microsoft.com/office/officeart/2005/8/layout/venn3"/>
    <dgm:cxn modelId="{7DC9CB0C-29DE-41FF-A206-D0F3778D9161}" srcId="{278CFB71-739B-498C-BD07-9FA96B4B79A0}" destId="{08F29A90-4774-477F-80C2-F435538C12D2}" srcOrd="1" destOrd="0" parTransId="{46A5C9BB-AF68-485D-8FC1-5ECF4A2AEB9E}" sibTransId="{0C2237D8-7D30-4AFE-AEC1-7B2E9183E450}"/>
    <dgm:cxn modelId="{E0AAD65D-4A8F-4A76-9DFD-F89FA13223DF}" type="presOf" srcId="{278CFB71-739B-498C-BD07-9FA96B4B79A0}" destId="{9C714145-B008-471C-AC69-73EBA92D7585}" srcOrd="0" destOrd="0" presId="urn:microsoft.com/office/officeart/2005/8/layout/venn3"/>
    <dgm:cxn modelId="{3226CD1A-CB54-4FE8-BC9F-9A1463AE89EE}" type="presOf" srcId="{BF8B8394-3075-442D-86A1-333B1B8C56DB}" destId="{EF943CAA-2275-41F9-8660-C2CD8212E722}" srcOrd="0" destOrd="0" presId="urn:microsoft.com/office/officeart/2005/8/layout/venn3"/>
    <dgm:cxn modelId="{20F90B8D-564C-443F-B8D9-F6836147AFEA}" type="presOf" srcId="{08F29A90-4774-477F-80C2-F435538C12D2}" destId="{9A93ECE6-EBF8-4B56-86FC-2F3C1E93B1EB}" srcOrd="0" destOrd="0" presId="urn:microsoft.com/office/officeart/2005/8/layout/venn3"/>
    <dgm:cxn modelId="{BFC95E53-4992-4A82-90C5-9757F53CFC54}" srcId="{278CFB71-739B-498C-BD07-9FA96B4B79A0}" destId="{BF8B8394-3075-442D-86A1-333B1B8C56DB}" srcOrd="3" destOrd="0" parTransId="{E8C9F7B8-9D2C-4783-8B9D-D79564258AC3}" sibTransId="{53F1812A-54D1-426C-A0DB-018AA3803386}"/>
    <dgm:cxn modelId="{073718E4-B2A8-4AB4-80EA-A37C61364C7F}" srcId="{278CFB71-739B-498C-BD07-9FA96B4B79A0}" destId="{BF4D7AF4-E682-490E-9F83-3B7DB126FC93}" srcOrd="2" destOrd="0" parTransId="{4802100A-AC7C-4AA7-A2DC-D9307D41708E}" sibTransId="{FEF38DA6-8626-45BD-B480-B9E5CDED1171}"/>
    <dgm:cxn modelId="{30EAF2DA-CB26-4847-8CEF-ACAB7909F1AA}" type="presParOf" srcId="{9C714145-B008-471C-AC69-73EBA92D7585}" destId="{F9871B70-0366-4229-8577-93FC8917E9C3}" srcOrd="0" destOrd="0" presId="urn:microsoft.com/office/officeart/2005/8/layout/venn3"/>
    <dgm:cxn modelId="{36DD93B1-51F5-40FE-AF0C-03B2DF7333A3}" type="presParOf" srcId="{9C714145-B008-471C-AC69-73EBA92D7585}" destId="{913AABD2-6EE2-4435-9D7C-248443BB0180}" srcOrd="1" destOrd="0" presId="urn:microsoft.com/office/officeart/2005/8/layout/venn3"/>
    <dgm:cxn modelId="{582BBAAE-A9CB-4A0F-BB8C-24A8BA03FB11}" type="presParOf" srcId="{9C714145-B008-471C-AC69-73EBA92D7585}" destId="{9A93ECE6-EBF8-4B56-86FC-2F3C1E93B1EB}" srcOrd="2" destOrd="0" presId="urn:microsoft.com/office/officeart/2005/8/layout/venn3"/>
    <dgm:cxn modelId="{AD029766-7364-4B15-82CB-19EA8B0D27C2}" type="presParOf" srcId="{9C714145-B008-471C-AC69-73EBA92D7585}" destId="{E18C4476-A41E-49AC-A569-B53C2021FE92}" srcOrd="3" destOrd="0" presId="urn:microsoft.com/office/officeart/2005/8/layout/venn3"/>
    <dgm:cxn modelId="{6FC7DEAB-9EB6-43AE-A840-069A2ED37D6F}" type="presParOf" srcId="{9C714145-B008-471C-AC69-73EBA92D7585}" destId="{2AB8EF70-F09C-42C3-8DF5-3ADF9F2C8A12}" srcOrd="4" destOrd="0" presId="urn:microsoft.com/office/officeart/2005/8/layout/venn3"/>
    <dgm:cxn modelId="{6BC92552-4F3C-4A80-AB87-B9D312BF3569}" type="presParOf" srcId="{9C714145-B008-471C-AC69-73EBA92D7585}" destId="{8AC27A84-CED6-4833-8596-083C81A49462}" srcOrd="5" destOrd="0" presId="urn:microsoft.com/office/officeart/2005/8/layout/venn3"/>
    <dgm:cxn modelId="{6F05F22C-2E12-44F0-AA21-8043F8A74BFF}" type="presParOf" srcId="{9C714145-B008-471C-AC69-73EBA92D7585}" destId="{EF943CAA-2275-41F9-8660-C2CD8212E72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614723-415E-443D-91CA-27AFF6B0D75C}" type="doc">
      <dgm:prSet loTypeId="urn:microsoft.com/office/officeart/2005/8/layout/gear1" loCatId="relationship" qsTypeId="urn:microsoft.com/office/officeart/2005/8/quickstyle/3d1" qsCatId="3D" csTypeId="urn:microsoft.com/office/officeart/2005/8/colors/colorful3" csCatId="colorful" phldr="1"/>
      <dgm:spPr/>
    </dgm:pt>
    <dgm:pt modelId="{2ADA7A2E-2DA4-4C77-B205-B38F1E4ECB7C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923E35DC-315A-4CE3-9328-47EB0C7B259B}" type="parTrans" cxnId="{15446FCC-803E-49DC-B8EA-F886B3426345}">
      <dgm:prSet/>
      <dgm:spPr/>
      <dgm:t>
        <a:bodyPr/>
        <a:lstStyle/>
        <a:p>
          <a:pPr latinLnBrk="1"/>
          <a:endParaRPr lang="ko-KR" altLang="en-US"/>
        </a:p>
      </dgm:t>
    </dgm:pt>
    <dgm:pt modelId="{74C96B7E-CD9F-4CC0-BA72-3D8010EC1678}" type="sibTrans" cxnId="{15446FCC-803E-49DC-B8EA-F886B3426345}">
      <dgm:prSet/>
      <dgm:spPr/>
      <dgm:t>
        <a:bodyPr/>
        <a:lstStyle/>
        <a:p>
          <a:pPr latinLnBrk="1"/>
          <a:endParaRPr lang="ko-KR" altLang="en-US"/>
        </a:p>
      </dgm:t>
    </dgm:pt>
    <dgm:pt modelId="{DDD136E1-45B6-4792-9BF2-E465D3801D06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301EE5D2-3DD5-4208-BA34-1A026EC9F8D7}" type="parTrans" cxnId="{66381A3B-1DAD-4AE1-905F-C3D799F5C8FA}">
      <dgm:prSet/>
      <dgm:spPr/>
      <dgm:t>
        <a:bodyPr/>
        <a:lstStyle/>
        <a:p>
          <a:pPr latinLnBrk="1"/>
          <a:endParaRPr lang="ko-KR" altLang="en-US"/>
        </a:p>
      </dgm:t>
    </dgm:pt>
    <dgm:pt modelId="{563E1240-C4B7-4CF0-8B00-33B4D245F8C4}" type="sibTrans" cxnId="{66381A3B-1DAD-4AE1-905F-C3D799F5C8FA}">
      <dgm:prSet/>
      <dgm:spPr/>
      <dgm:t>
        <a:bodyPr/>
        <a:lstStyle/>
        <a:p>
          <a:pPr latinLnBrk="1"/>
          <a:endParaRPr lang="ko-KR" altLang="en-US"/>
        </a:p>
      </dgm:t>
    </dgm:pt>
    <dgm:pt modelId="{91298BAD-DD86-4388-AC65-11CA9CE46245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29FA43F7-8F06-4011-BAB7-B26E36D0A741}" type="parTrans" cxnId="{16706835-0BD7-401B-B56F-839EEED70845}">
      <dgm:prSet/>
      <dgm:spPr/>
      <dgm:t>
        <a:bodyPr/>
        <a:lstStyle/>
        <a:p>
          <a:pPr latinLnBrk="1"/>
          <a:endParaRPr lang="ko-KR" altLang="en-US"/>
        </a:p>
      </dgm:t>
    </dgm:pt>
    <dgm:pt modelId="{AAF06820-FA89-4A55-B080-B77FCC1536B2}" type="sibTrans" cxnId="{16706835-0BD7-401B-B56F-839EEED70845}">
      <dgm:prSet/>
      <dgm:spPr/>
      <dgm:t>
        <a:bodyPr/>
        <a:lstStyle/>
        <a:p>
          <a:pPr latinLnBrk="1"/>
          <a:endParaRPr lang="ko-KR" altLang="en-US"/>
        </a:p>
      </dgm:t>
    </dgm:pt>
    <dgm:pt modelId="{5B8CF8BA-DA8F-4BB2-97E6-CA31FED94AF8}" type="pres">
      <dgm:prSet presAssocID="{0B614723-415E-443D-91CA-27AFF6B0D7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B48E29-5D5D-491D-A6F4-57802FB97CEB}" type="pres">
      <dgm:prSet presAssocID="{2ADA7A2E-2DA4-4C77-B205-B38F1E4ECB7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DC0A50-764F-4FE8-8C40-8A2EBE8D4538}" type="pres">
      <dgm:prSet presAssocID="{2ADA7A2E-2DA4-4C77-B205-B38F1E4ECB7C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C0BA43E-D7E9-43D5-8AE8-0326652A1BE9}" type="pres">
      <dgm:prSet presAssocID="{2ADA7A2E-2DA4-4C77-B205-B38F1E4ECB7C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0D1B360-AD5A-42CF-952D-336F23841D57}" type="pres">
      <dgm:prSet presAssocID="{DDD136E1-45B6-4792-9BF2-E465D3801D0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7189EC-DD4A-4C9A-9E03-B5E574C270A4}" type="pres">
      <dgm:prSet presAssocID="{DDD136E1-45B6-4792-9BF2-E465D3801D06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B72433C-9A31-4395-AF55-AEA7EE2F3A0F}" type="pres">
      <dgm:prSet presAssocID="{DDD136E1-45B6-4792-9BF2-E465D3801D06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DE5BBE2-69F5-49F7-8FB4-857FB8E4F650}" type="pres">
      <dgm:prSet presAssocID="{91298BAD-DD86-4388-AC65-11CA9CE46245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2ADD92D-2B70-4BC6-A1FE-E5FE1CCEF11D}" type="pres">
      <dgm:prSet presAssocID="{91298BAD-DD86-4388-AC65-11CA9CE462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FDA67C-1518-4256-8FAC-F18496F6A899}" type="pres">
      <dgm:prSet presAssocID="{91298BAD-DD86-4388-AC65-11CA9CE46245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D3D500C-30B6-4630-AD91-A48B97D5EA2F}" type="pres">
      <dgm:prSet presAssocID="{91298BAD-DD86-4388-AC65-11CA9CE46245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A11DF4F-2331-4A20-A2A8-94F9AAC721ED}" type="pres">
      <dgm:prSet presAssocID="{74C96B7E-CD9F-4CC0-BA72-3D8010EC1678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DBAA721-4A06-49CC-A01D-5624FCAE364C}" type="pres">
      <dgm:prSet presAssocID="{563E1240-C4B7-4CF0-8B00-33B4D245F8C4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CC1809B-8E44-40F4-855C-7B4BA93352D8}" type="pres">
      <dgm:prSet presAssocID="{AAF06820-FA89-4A55-B080-B77FCC1536B2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4B02BAB8-3C3B-4E1B-B5B9-A85CFD928C7C}" type="presOf" srcId="{AAF06820-FA89-4A55-B080-B77FCC1536B2}" destId="{2CC1809B-8E44-40F4-855C-7B4BA93352D8}" srcOrd="0" destOrd="0" presId="urn:microsoft.com/office/officeart/2005/8/layout/gear1"/>
    <dgm:cxn modelId="{93D54C93-6D1F-41D1-9D69-9C41ECCB94DC}" type="presOf" srcId="{91298BAD-DD86-4388-AC65-11CA9CE46245}" destId="{9DE5BBE2-69F5-49F7-8FB4-857FB8E4F650}" srcOrd="0" destOrd="0" presId="urn:microsoft.com/office/officeart/2005/8/layout/gear1"/>
    <dgm:cxn modelId="{599AC6B5-DA8E-48F9-BA18-89425B916940}" type="presOf" srcId="{91298BAD-DD86-4388-AC65-11CA9CE46245}" destId="{5D3D500C-30B6-4630-AD91-A48B97D5EA2F}" srcOrd="3" destOrd="0" presId="urn:microsoft.com/office/officeart/2005/8/layout/gear1"/>
    <dgm:cxn modelId="{09D40348-FDB1-4B33-ADF6-3644C113BA55}" type="presOf" srcId="{0B614723-415E-443D-91CA-27AFF6B0D75C}" destId="{5B8CF8BA-DA8F-4BB2-97E6-CA31FED94AF8}" srcOrd="0" destOrd="0" presId="urn:microsoft.com/office/officeart/2005/8/layout/gear1"/>
    <dgm:cxn modelId="{15446FCC-803E-49DC-B8EA-F886B3426345}" srcId="{0B614723-415E-443D-91CA-27AFF6B0D75C}" destId="{2ADA7A2E-2DA4-4C77-B205-B38F1E4ECB7C}" srcOrd="0" destOrd="0" parTransId="{923E35DC-315A-4CE3-9328-47EB0C7B259B}" sibTransId="{74C96B7E-CD9F-4CC0-BA72-3D8010EC1678}"/>
    <dgm:cxn modelId="{CB4F509A-B72A-4427-AC9E-A729464859D0}" type="presOf" srcId="{91298BAD-DD86-4388-AC65-11CA9CE46245}" destId="{BBFDA67C-1518-4256-8FAC-F18496F6A899}" srcOrd="2" destOrd="0" presId="urn:microsoft.com/office/officeart/2005/8/layout/gear1"/>
    <dgm:cxn modelId="{66381A3B-1DAD-4AE1-905F-C3D799F5C8FA}" srcId="{0B614723-415E-443D-91CA-27AFF6B0D75C}" destId="{DDD136E1-45B6-4792-9BF2-E465D3801D06}" srcOrd="1" destOrd="0" parTransId="{301EE5D2-3DD5-4208-BA34-1A026EC9F8D7}" sibTransId="{563E1240-C4B7-4CF0-8B00-33B4D245F8C4}"/>
    <dgm:cxn modelId="{16706835-0BD7-401B-B56F-839EEED70845}" srcId="{0B614723-415E-443D-91CA-27AFF6B0D75C}" destId="{91298BAD-DD86-4388-AC65-11CA9CE46245}" srcOrd="2" destOrd="0" parTransId="{29FA43F7-8F06-4011-BAB7-B26E36D0A741}" sibTransId="{AAF06820-FA89-4A55-B080-B77FCC1536B2}"/>
    <dgm:cxn modelId="{FC1567C5-B90D-48BA-88EC-6BE4D399EDEF}" type="presOf" srcId="{DDD136E1-45B6-4792-9BF2-E465D3801D06}" destId="{B0D1B360-AD5A-42CF-952D-336F23841D57}" srcOrd="0" destOrd="0" presId="urn:microsoft.com/office/officeart/2005/8/layout/gear1"/>
    <dgm:cxn modelId="{A363309B-E46C-4A35-BD08-6D81E09C0FC3}" type="presOf" srcId="{DDD136E1-45B6-4792-9BF2-E465D3801D06}" destId="{FB7189EC-DD4A-4C9A-9E03-B5E574C270A4}" srcOrd="1" destOrd="0" presId="urn:microsoft.com/office/officeart/2005/8/layout/gear1"/>
    <dgm:cxn modelId="{177BD2DF-8C59-439A-AFEE-DC72619FFCC4}" type="presOf" srcId="{563E1240-C4B7-4CF0-8B00-33B4D245F8C4}" destId="{2DBAA721-4A06-49CC-A01D-5624FCAE364C}" srcOrd="0" destOrd="0" presId="urn:microsoft.com/office/officeart/2005/8/layout/gear1"/>
    <dgm:cxn modelId="{5086153C-990B-4DA1-A0CC-ED9CEE420C27}" type="presOf" srcId="{2ADA7A2E-2DA4-4C77-B205-B38F1E4ECB7C}" destId="{5C0BA43E-D7E9-43D5-8AE8-0326652A1BE9}" srcOrd="2" destOrd="0" presId="urn:microsoft.com/office/officeart/2005/8/layout/gear1"/>
    <dgm:cxn modelId="{A124CC37-93ED-43BC-BE76-8AA4D6D3FB8A}" type="presOf" srcId="{2ADA7A2E-2DA4-4C77-B205-B38F1E4ECB7C}" destId="{FBDC0A50-764F-4FE8-8C40-8A2EBE8D4538}" srcOrd="1" destOrd="0" presId="urn:microsoft.com/office/officeart/2005/8/layout/gear1"/>
    <dgm:cxn modelId="{F0937249-8405-4E0B-8A06-D10C936EB447}" type="presOf" srcId="{2ADA7A2E-2DA4-4C77-B205-B38F1E4ECB7C}" destId="{EFB48E29-5D5D-491D-A6F4-57802FB97CEB}" srcOrd="0" destOrd="0" presId="urn:microsoft.com/office/officeart/2005/8/layout/gear1"/>
    <dgm:cxn modelId="{3D2FBCBA-85ED-4008-95C2-CCF2E3E8CC62}" type="presOf" srcId="{DDD136E1-45B6-4792-9BF2-E465D3801D06}" destId="{5B72433C-9A31-4395-AF55-AEA7EE2F3A0F}" srcOrd="2" destOrd="0" presId="urn:microsoft.com/office/officeart/2005/8/layout/gear1"/>
    <dgm:cxn modelId="{F06FF8F5-7CB6-43AF-8580-9D089F3ED939}" type="presOf" srcId="{91298BAD-DD86-4388-AC65-11CA9CE46245}" destId="{02ADD92D-2B70-4BC6-A1FE-E5FE1CCEF11D}" srcOrd="1" destOrd="0" presId="urn:microsoft.com/office/officeart/2005/8/layout/gear1"/>
    <dgm:cxn modelId="{7307C481-46D3-4A61-830F-E5BC66E63A37}" type="presOf" srcId="{74C96B7E-CD9F-4CC0-BA72-3D8010EC1678}" destId="{FA11DF4F-2331-4A20-A2A8-94F9AAC721ED}" srcOrd="0" destOrd="0" presId="urn:microsoft.com/office/officeart/2005/8/layout/gear1"/>
    <dgm:cxn modelId="{BFE9F09E-D561-4116-8002-096EA26FF0FA}" type="presParOf" srcId="{5B8CF8BA-DA8F-4BB2-97E6-CA31FED94AF8}" destId="{EFB48E29-5D5D-491D-A6F4-57802FB97CEB}" srcOrd="0" destOrd="0" presId="urn:microsoft.com/office/officeart/2005/8/layout/gear1"/>
    <dgm:cxn modelId="{9FAF5043-130D-434C-8BAB-7B98DDEDF926}" type="presParOf" srcId="{5B8CF8BA-DA8F-4BB2-97E6-CA31FED94AF8}" destId="{FBDC0A50-764F-4FE8-8C40-8A2EBE8D4538}" srcOrd="1" destOrd="0" presId="urn:microsoft.com/office/officeart/2005/8/layout/gear1"/>
    <dgm:cxn modelId="{D6B752D9-2515-462E-9FC3-A55A3CCABFAD}" type="presParOf" srcId="{5B8CF8BA-DA8F-4BB2-97E6-CA31FED94AF8}" destId="{5C0BA43E-D7E9-43D5-8AE8-0326652A1BE9}" srcOrd="2" destOrd="0" presId="urn:microsoft.com/office/officeart/2005/8/layout/gear1"/>
    <dgm:cxn modelId="{811A7B55-20BC-4156-A73B-A629AA784BE8}" type="presParOf" srcId="{5B8CF8BA-DA8F-4BB2-97E6-CA31FED94AF8}" destId="{B0D1B360-AD5A-42CF-952D-336F23841D57}" srcOrd="3" destOrd="0" presId="urn:microsoft.com/office/officeart/2005/8/layout/gear1"/>
    <dgm:cxn modelId="{1E3E8C2F-50E8-4A6B-B077-563A3D1FE31E}" type="presParOf" srcId="{5B8CF8BA-DA8F-4BB2-97E6-CA31FED94AF8}" destId="{FB7189EC-DD4A-4C9A-9E03-B5E574C270A4}" srcOrd="4" destOrd="0" presId="urn:microsoft.com/office/officeart/2005/8/layout/gear1"/>
    <dgm:cxn modelId="{70DC69F9-CDED-4538-B750-C7A518432F86}" type="presParOf" srcId="{5B8CF8BA-DA8F-4BB2-97E6-CA31FED94AF8}" destId="{5B72433C-9A31-4395-AF55-AEA7EE2F3A0F}" srcOrd="5" destOrd="0" presId="urn:microsoft.com/office/officeart/2005/8/layout/gear1"/>
    <dgm:cxn modelId="{05FF0822-50C6-4FF0-BB4C-3728B0E4CC43}" type="presParOf" srcId="{5B8CF8BA-DA8F-4BB2-97E6-CA31FED94AF8}" destId="{9DE5BBE2-69F5-49F7-8FB4-857FB8E4F650}" srcOrd="6" destOrd="0" presId="urn:microsoft.com/office/officeart/2005/8/layout/gear1"/>
    <dgm:cxn modelId="{BAB90E1F-53DC-470A-9031-945C4788C329}" type="presParOf" srcId="{5B8CF8BA-DA8F-4BB2-97E6-CA31FED94AF8}" destId="{02ADD92D-2B70-4BC6-A1FE-E5FE1CCEF11D}" srcOrd="7" destOrd="0" presId="urn:microsoft.com/office/officeart/2005/8/layout/gear1"/>
    <dgm:cxn modelId="{5C05D1DA-F892-4FA4-9A34-B54FC0F46F14}" type="presParOf" srcId="{5B8CF8BA-DA8F-4BB2-97E6-CA31FED94AF8}" destId="{BBFDA67C-1518-4256-8FAC-F18496F6A899}" srcOrd="8" destOrd="0" presId="urn:microsoft.com/office/officeart/2005/8/layout/gear1"/>
    <dgm:cxn modelId="{00CFA701-E9DD-4801-B150-E3F271B2C96A}" type="presParOf" srcId="{5B8CF8BA-DA8F-4BB2-97E6-CA31FED94AF8}" destId="{5D3D500C-30B6-4630-AD91-A48B97D5EA2F}" srcOrd="9" destOrd="0" presId="urn:microsoft.com/office/officeart/2005/8/layout/gear1"/>
    <dgm:cxn modelId="{A162D423-AE53-4440-A29A-20A92A52471F}" type="presParOf" srcId="{5B8CF8BA-DA8F-4BB2-97E6-CA31FED94AF8}" destId="{FA11DF4F-2331-4A20-A2A8-94F9AAC721ED}" srcOrd="10" destOrd="0" presId="urn:microsoft.com/office/officeart/2005/8/layout/gear1"/>
    <dgm:cxn modelId="{92CF645D-69D9-4F66-8B5A-F3A7A993C9E2}" type="presParOf" srcId="{5B8CF8BA-DA8F-4BB2-97E6-CA31FED94AF8}" destId="{2DBAA721-4A06-49CC-A01D-5624FCAE364C}" srcOrd="11" destOrd="0" presId="urn:microsoft.com/office/officeart/2005/8/layout/gear1"/>
    <dgm:cxn modelId="{A13067A2-653F-4A82-83A3-70372FCC234C}" type="presParOf" srcId="{5B8CF8BA-DA8F-4BB2-97E6-CA31FED94AF8}" destId="{2CC1809B-8E44-40F4-855C-7B4BA93352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CFB64C-DD64-4C21-BFC7-AD150641656C}" type="doc">
      <dgm:prSet loTypeId="urn:microsoft.com/office/officeart/2005/8/layout/funne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5A1749B-533D-4766-8814-DEE8C40ED06F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07A6BAF3-9A0F-4F5D-A6FA-EBAE09B3044C}" type="parTrans" cxnId="{3250DCF1-6A0C-4004-B681-B6360BC654E2}">
      <dgm:prSet/>
      <dgm:spPr/>
      <dgm:t>
        <a:bodyPr/>
        <a:lstStyle/>
        <a:p>
          <a:pPr latinLnBrk="1"/>
          <a:endParaRPr lang="ko-KR" altLang="en-US"/>
        </a:p>
      </dgm:t>
    </dgm:pt>
    <dgm:pt modelId="{3E4FE34F-DC26-4B8E-9379-911CCBDDD7AD}" type="sibTrans" cxnId="{3250DCF1-6A0C-4004-B681-B6360BC654E2}">
      <dgm:prSet/>
      <dgm:spPr/>
      <dgm:t>
        <a:bodyPr/>
        <a:lstStyle/>
        <a:p>
          <a:pPr latinLnBrk="1"/>
          <a:endParaRPr lang="ko-KR" altLang="en-US"/>
        </a:p>
      </dgm:t>
    </dgm:pt>
    <dgm:pt modelId="{28E1436A-7C70-4339-ABCC-76B2DB354A2E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F917FB21-3CF9-43D1-AF0B-62575EC27670}" type="parTrans" cxnId="{66A54007-3883-42E4-B3B8-8CCAA5817B1F}">
      <dgm:prSet/>
      <dgm:spPr/>
      <dgm:t>
        <a:bodyPr/>
        <a:lstStyle/>
        <a:p>
          <a:pPr latinLnBrk="1"/>
          <a:endParaRPr lang="ko-KR" altLang="en-US"/>
        </a:p>
      </dgm:t>
    </dgm:pt>
    <dgm:pt modelId="{E785FDAA-B923-4D7B-B764-431D39C40824}" type="sibTrans" cxnId="{66A54007-3883-42E4-B3B8-8CCAA5817B1F}">
      <dgm:prSet/>
      <dgm:spPr/>
      <dgm:t>
        <a:bodyPr/>
        <a:lstStyle/>
        <a:p>
          <a:pPr latinLnBrk="1"/>
          <a:endParaRPr lang="ko-KR" altLang="en-US"/>
        </a:p>
      </dgm:t>
    </dgm:pt>
    <dgm:pt modelId="{FE9E940E-CD6C-4554-BA3A-38F57075C83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타과목</a:t>
          </a:r>
          <a:endParaRPr lang="ko-KR" altLang="en-US" dirty="0"/>
        </a:p>
      </dgm:t>
    </dgm:pt>
    <dgm:pt modelId="{BC0AF1CF-0306-4206-80E0-91E02DE22A0B}" type="parTrans" cxnId="{8260E002-39EA-4588-B403-62B09445DBE8}">
      <dgm:prSet/>
      <dgm:spPr/>
      <dgm:t>
        <a:bodyPr/>
        <a:lstStyle/>
        <a:p>
          <a:pPr latinLnBrk="1"/>
          <a:endParaRPr lang="ko-KR" altLang="en-US"/>
        </a:p>
      </dgm:t>
    </dgm:pt>
    <dgm:pt modelId="{7579BBBE-FF8F-4B82-9CF4-1E64C568816D}" type="sibTrans" cxnId="{8260E002-39EA-4588-B403-62B09445DBE8}">
      <dgm:prSet/>
      <dgm:spPr/>
      <dgm:t>
        <a:bodyPr/>
        <a:lstStyle/>
        <a:p>
          <a:pPr latinLnBrk="1"/>
          <a:endParaRPr lang="ko-KR" altLang="en-US"/>
        </a:p>
      </dgm:t>
    </dgm:pt>
    <dgm:pt modelId="{04F61E1A-6993-4B4C-B0BC-4164ED7C9067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DDB9A622-1C0E-4BA2-B445-F14895F30CA2}" type="parTrans" cxnId="{5241DD48-77C1-483B-B88A-60B0824A24A9}">
      <dgm:prSet/>
      <dgm:spPr/>
      <dgm:t>
        <a:bodyPr/>
        <a:lstStyle/>
        <a:p>
          <a:pPr latinLnBrk="1"/>
          <a:endParaRPr lang="ko-KR" altLang="en-US"/>
        </a:p>
      </dgm:t>
    </dgm:pt>
    <dgm:pt modelId="{748CE579-257B-4578-9AE0-A1C886A1D8B3}" type="sibTrans" cxnId="{5241DD48-77C1-483B-B88A-60B0824A24A9}">
      <dgm:prSet/>
      <dgm:spPr/>
      <dgm:t>
        <a:bodyPr/>
        <a:lstStyle/>
        <a:p>
          <a:pPr latinLnBrk="1"/>
          <a:endParaRPr lang="ko-KR" altLang="en-US"/>
        </a:p>
      </dgm:t>
    </dgm:pt>
    <dgm:pt modelId="{B9F1E71B-ACAF-48A4-B9AE-B717856F6090}" type="pres">
      <dgm:prSet presAssocID="{64CFB64C-DD64-4C21-BFC7-AD150641656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11C070-B4D1-4BE5-95DA-89095BAF1964}" type="pres">
      <dgm:prSet presAssocID="{64CFB64C-DD64-4C21-BFC7-AD150641656C}" presName="ellipse" presStyleLbl="tr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CBF2E8C-E41B-4FBA-8481-676D6A979BF5}" type="pres">
      <dgm:prSet presAssocID="{64CFB64C-DD64-4C21-BFC7-AD150641656C}" presName="arrow1" presStyleLbl="f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FE24688-4B54-482F-90C1-68ED0FE95A7A}" type="pres">
      <dgm:prSet presAssocID="{64CFB64C-DD64-4C21-BFC7-AD150641656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9B5F1C-1A4B-499D-8472-BED2E081527F}" type="pres">
      <dgm:prSet presAssocID="{28E1436A-7C70-4339-ABCC-76B2DB354A2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4C6791-1BD2-4806-A94A-C8558600FA91}" type="pres">
      <dgm:prSet presAssocID="{FE9E940E-CD6C-4554-BA3A-38F57075C83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BD099F-0714-4545-8F7B-C2889B2FFB8C}" type="pres">
      <dgm:prSet presAssocID="{04F61E1A-6993-4B4C-B0BC-4164ED7C90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25D75E-919A-44D8-B0C5-6658F304582B}" type="pres">
      <dgm:prSet presAssocID="{64CFB64C-DD64-4C21-BFC7-AD150641656C}" presName="funnel" presStyleLbl="trAlignAcc1" presStyleIdx="0" presStyleCnt="1"/>
      <dgm:spPr/>
      <dgm:t>
        <a:bodyPr/>
        <a:lstStyle/>
        <a:p>
          <a:pPr latinLnBrk="1"/>
          <a:endParaRPr lang="ko-KR" altLang="en-US"/>
        </a:p>
      </dgm:t>
    </dgm:pt>
  </dgm:ptLst>
  <dgm:cxnLst>
    <dgm:cxn modelId="{E2AD78E5-4323-4E98-97EF-93B9203ED9E9}" type="presOf" srcId="{28E1436A-7C70-4339-ABCC-76B2DB354A2E}" destId="{FA4C6791-1BD2-4806-A94A-C8558600FA91}" srcOrd="0" destOrd="0" presId="urn:microsoft.com/office/officeart/2005/8/layout/funnel1"/>
    <dgm:cxn modelId="{572B9A8B-EA33-4AAA-92CA-37EF698FFE2F}" type="presOf" srcId="{04F61E1A-6993-4B4C-B0BC-4164ED7C9067}" destId="{BFE24688-4B54-482F-90C1-68ED0FE95A7A}" srcOrd="0" destOrd="0" presId="urn:microsoft.com/office/officeart/2005/8/layout/funnel1"/>
    <dgm:cxn modelId="{C83B0D52-DAAD-4045-A9B9-BBDEC8DA5EB4}" type="presOf" srcId="{FE9E940E-CD6C-4554-BA3A-38F57075C836}" destId="{699B5F1C-1A4B-499D-8472-BED2E081527F}" srcOrd="0" destOrd="0" presId="urn:microsoft.com/office/officeart/2005/8/layout/funnel1"/>
    <dgm:cxn modelId="{25EF587E-2A4C-4BAF-B8D6-B8A5F1AC6D13}" type="presOf" srcId="{15A1749B-533D-4766-8814-DEE8C40ED06F}" destId="{DCBD099F-0714-4545-8F7B-C2889B2FFB8C}" srcOrd="0" destOrd="0" presId="urn:microsoft.com/office/officeart/2005/8/layout/funnel1"/>
    <dgm:cxn modelId="{9ACD0C53-37FF-4BD8-A3C4-5DC361B44785}" type="presOf" srcId="{64CFB64C-DD64-4C21-BFC7-AD150641656C}" destId="{B9F1E71B-ACAF-48A4-B9AE-B717856F6090}" srcOrd="0" destOrd="0" presId="urn:microsoft.com/office/officeart/2005/8/layout/funnel1"/>
    <dgm:cxn modelId="{66A54007-3883-42E4-B3B8-8CCAA5817B1F}" srcId="{64CFB64C-DD64-4C21-BFC7-AD150641656C}" destId="{28E1436A-7C70-4339-ABCC-76B2DB354A2E}" srcOrd="1" destOrd="0" parTransId="{F917FB21-3CF9-43D1-AF0B-62575EC27670}" sibTransId="{E785FDAA-B923-4D7B-B764-431D39C40824}"/>
    <dgm:cxn modelId="{3250DCF1-6A0C-4004-B681-B6360BC654E2}" srcId="{64CFB64C-DD64-4C21-BFC7-AD150641656C}" destId="{15A1749B-533D-4766-8814-DEE8C40ED06F}" srcOrd="0" destOrd="0" parTransId="{07A6BAF3-9A0F-4F5D-A6FA-EBAE09B3044C}" sibTransId="{3E4FE34F-DC26-4B8E-9379-911CCBDDD7AD}"/>
    <dgm:cxn modelId="{8260E002-39EA-4588-B403-62B09445DBE8}" srcId="{64CFB64C-DD64-4C21-BFC7-AD150641656C}" destId="{FE9E940E-CD6C-4554-BA3A-38F57075C836}" srcOrd="2" destOrd="0" parTransId="{BC0AF1CF-0306-4206-80E0-91E02DE22A0B}" sibTransId="{7579BBBE-FF8F-4B82-9CF4-1E64C568816D}"/>
    <dgm:cxn modelId="{5241DD48-77C1-483B-B88A-60B0824A24A9}" srcId="{64CFB64C-DD64-4C21-BFC7-AD150641656C}" destId="{04F61E1A-6993-4B4C-B0BC-4164ED7C9067}" srcOrd="3" destOrd="0" parTransId="{DDB9A622-1C0E-4BA2-B445-F14895F30CA2}" sibTransId="{748CE579-257B-4578-9AE0-A1C886A1D8B3}"/>
    <dgm:cxn modelId="{CB9464FA-FBEE-4668-8A55-2B8F3832F204}" type="presParOf" srcId="{B9F1E71B-ACAF-48A4-B9AE-B717856F6090}" destId="{3611C070-B4D1-4BE5-95DA-89095BAF1964}" srcOrd="0" destOrd="0" presId="urn:microsoft.com/office/officeart/2005/8/layout/funnel1"/>
    <dgm:cxn modelId="{1662CA9D-2376-43D9-87CE-468DE2EC571E}" type="presParOf" srcId="{B9F1E71B-ACAF-48A4-B9AE-B717856F6090}" destId="{8CBF2E8C-E41B-4FBA-8481-676D6A979BF5}" srcOrd="1" destOrd="0" presId="urn:microsoft.com/office/officeart/2005/8/layout/funnel1"/>
    <dgm:cxn modelId="{E2C1B955-92A2-45C6-B559-2C9BF6166D9A}" type="presParOf" srcId="{B9F1E71B-ACAF-48A4-B9AE-B717856F6090}" destId="{BFE24688-4B54-482F-90C1-68ED0FE95A7A}" srcOrd="2" destOrd="0" presId="urn:microsoft.com/office/officeart/2005/8/layout/funnel1"/>
    <dgm:cxn modelId="{4302F1A6-63AD-45BA-BC7B-5B5948E41278}" type="presParOf" srcId="{B9F1E71B-ACAF-48A4-B9AE-B717856F6090}" destId="{699B5F1C-1A4B-499D-8472-BED2E081527F}" srcOrd="3" destOrd="0" presId="urn:microsoft.com/office/officeart/2005/8/layout/funnel1"/>
    <dgm:cxn modelId="{E5EB27AF-E9C0-45A2-91F0-5CAA8AA5842C}" type="presParOf" srcId="{B9F1E71B-ACAF-48A4-B9AE-B717856F6090}" destId="{FA4C6791-1BD2-4806-A94A-C8558600FA91}" srcOrd="4" destOrd="0" presId="urn:microsoft.com/office/officeart/2005/8/layout/funnel1"/>
    <dgm:cxn modelId="{43F85957-5D96-4EB8-A2D1-BCADED210919}" type="presParOf" srcId="{B9F1E71B-ACAF-48A4-B9AE-B717856F6090}" destId="{DCBD099F-0714-4545-8F7B-C2889B2FFB8C}" srcOrd="5" destOrd="0" presId="urn:microsoft.com/office/officeart/2005/8/layout/funnel1"/>
    <dgm:cxn modelId="{A843B97E-4D4F-47DC-8FAC-C4130499D8F2}" type="presParOf" srcId="{B9F1E71B-ACAF-48A4-B9AE-B717856F6090}" destId="{4225D75E-919A-44D8-B0C5-6658F30458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7BA018-9932-4B7E-9F7F-C0E5DE16001F}" type="doc">
      <dgm:prSet loTypeId="urn:microsoft.com/office/officeart/2005/8/layout/equation1" loCatId="relationship" qsTypeId="urn:microsoft.com/office/officeart/2005/8/quickstyle/3d1" qsCatId="3D" csTypeId="urn:microsoft.com/office/officeart/2005/8/colors/colorful5" csCatId="colorful" phldr="1"/>
      <dgm:spPr/>
    </dgm:pt>
    <dgm:pt modelId="{49D7626E-3841-4B9B-A503-47433BD1E619}">
      <dgm:prSet phldrT="[텍스트]"/>
      <dgm:spPr/>
      <dgm:t>
        <a:bodyPr/>
        <a:lstStyle/>
        <a:p>
          <a:pPr latinLnBrk="1"/>
          <a:r>
            <a:rPr lang="ko-KR" altLang="en-US" dirty="0" smtClean="0"/>
            <a:t>국어</a:t>
          </a:r>
          <a:endParaRPr lang="ko-KR" altLang="en-US" dirty="0"/>
        </a:p>
      </dgm:t>
    </dgm:pt>
    <dgm:pt modelId="{32EF334F-766D-4807-B3D6-F9DD0AE10D71}" type="parTrans" cxnId="{8D247B55-2089-4353-AD95-6FB5B7BFDCBA}">
      <dgm:prSet/>
      <dgm:spPr/>
      <dgm:t>
        <a:bodyPr/>
        <a:lstStyle/>
        <a:p>
          <a:pPr latinLnBrk="1"/>
          <a:endParaRPr lang="ko-KR" altLang="en-US"/>
        </a:p>
      </dgm:t>
    </dgm:pt>
    <dgm:pt modelId="{7FD0ACD8-784B-4522-9DA7-CF3F50383F92}" type="sibTrans" cxnId="{8D247B55-2089-4353-AD95-6FB5B7BFDCBA}">
      <dgm:prSet/>
      <dgm:spPr/>
      <dgm:t>
        <a:bodyPr/>
        <a:lstStyle/>
        <a:p>
          <a:pPr latinLnBrk="1"/>
          <a:endParaRPr lang="ko-KR" altLang="en-US"/>
        </a:p>
      </dgm:t>
    </dgm:pt>
    <dgm:pt modelId="{DF2E4DD1-F6A3-44D9-BD7C-9E296C93D2F8}">
      <dgm:prSet phldrT="[텍스트]"/>
      <dgm:spPr/>
      <dgm:t>
        <a:bodyPr/>
        <a:lstStyle/>
        <a:p>
          <a:pPr latinLnBrk="1"/>
          <a:r>
            <a:rPr lang="ko-KR" altLang="en-US" dirty="0" smtClean="0"/>
            <a:t>한문</a:t>
          </a:r>
          <a:endParaRPr lang="ko-KR" altLang="en-US" dirty="0"/>
        </a:p>
      </dgm:t>
    </dgm:pt>
    <dgm:pt modelId="{B7AF2623-F9D3-4342-8D5F-17C43E385CC4}" type="parTrans" cxnId="{0D94440F-ED76-4FAA-BF12-A9A0DA52940B}">
      <dgm:prSet/>
      <dgm:spPr/>
      <dgm:t>
        <a:bodyPr/>
        <a:lstStyle/>
        <a:p>
          <a:pPr latinLnBrk="1"/>
          <a:endParaRPr lang="ko-KR" altLang="en-US"/>
        </a:p>
      </dgm:t>
    </dgm:pt>
    <dgm:pt modelId="{3D4F38CD-DA8F-41A4-A682-11B7D3DFC740}" type="sibTrans" cxnId="{0D94440F-ED76-4FAA-BF12-A9A0DA52940B}">
      <dgm:prSet/>
      <dgm:spPr/>
      <dgm:t>
        <a:bodyPr/>
        <a:lstStyle/>
        <a:p>
          <a:pPr latinLnBrk="1"/>
          <a:endParaRPr lang="ko-KR" altLang="en-US"/>
        </a:p>
      </dgm:t>
    </dgm:pt>
    <dgm:pt modelId="{9AF82BF5-FFB9-49C8-AC23-04B1A0E5A858}">
      <dgm:prSet phldrT="[텍스트]"/>
      <dgm:spPr/>
      <dgm:t>
        <a:bodyPr/>
        <a:lstStyle/>
        <a:p>
          <a:pPr latinLnBrk="1"/>
          <a:r>
            <a:rPr lang="ko-KR" altLang="en-US" dirty="0" smtClean="0"/>
            <a:t>국문</a:t>
          </a:r>
          <a:endParaRPr lang="ko-KR" altLang="en-US" dirty="0"/>
        </a:p>
      </dgm:t>
    </dgm:pt>
    <dgm:pt modelId="{621D3D55-11E4-49BB-A33D-4CAB79C6617A}" type="parTrans" cxnId="{1CADE89D-F296-4C1F-87B1-9FBA8C7345BD}">
      <dgm:prSet/>
      <dgm:spPr/>
      <dgm:t>
        <a:bodyPr/>
        <a:lstStyle/>
        <a:p>
          <a:pPr latinLnBrk="1"/>
          <a:endParaRPr lang="ko-KR" altLang="en-US"/>
        </a:p>
      </dgm:t>
    </dgm:pt>
    <dgm:pt modelId="{361A29FE-4969-4ADF-B621-0B1E3B3ADC5F}" type="sibTrans" cxnId="{1CADE89D-F296-4C1F-87B1-9FBA8C7345BD}">
      <dgm:prSet/>
      <dgm:spPr/>
      <dgm:t>
        <a:bodyPr/>
        <a:lstStyle/>
        <a:p>
          <a:pPr latinLnBrk="1"/>
          <a:endParaRPr lang="ko-KR" altLang="en-US"/>
        </a:p>
      </dgm:t>
    </dgm:pt>
    <dgm:pt modelId="{794D3847-8667-4C8B-95CD-5A5ACA603572}" type="pres">
      <dgm:prSet presAssocID="{367BA018-9932-4B7E-9F7F-C0E5DE16001F}" presName="linearFlow" presStyleCnt="0">
        <dgm:presLayoutVars>
          <dgm:dir/>
          <dgm:resizeHandles val="exact"/>
        </dgm:presLayoutVars>
      </dgm:prSet>
      <dgm:spPr/>
    </dgm:pt>
    <dgm:pt modelId="{CB10CD54-6403-4420-8E1F-651937732005}" type="pres">
      <dgm:prSet presAssocID="{49D7626E-3841-4B9B-A503-47433BD1E6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05513A-7251-4394-B2E3-056F931BE683}" type="pres">
      <dgm:prSet presAssocID="{7FD0ACD8-784B-4522-9DA7-CF3F50383F92}" presName="spacerL" presStyleCnt="0"/>
      <dgm:spPr/>
    </dgm:pt>
    <dgm:pt modelId="{59B5EB26-B459-447F-98C6-9DAD2252A42B}" type="pres">
      <dgm:prSet presAssocID="{7FD0ACD8-784B-4522-9DA7-CF3F50383F92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DBBC06E-13DA-4EAA-985D-7CC452F472CD}" type="pres">
      <dgm:prSet presAssocID="{7FD0ACD8-784B-4522-9DA7-CF3F50383F92}" presName="spacerR" presStyleCnt="0"/>
      <dgm:spPr/>
    </dgm:pt>
    <dgm:pt modelId="{4CC92191-ADE9-47CB-8AAB-8A434AD1E8D8}" type="pres">
      <dgm:prSet presAssocID="{DF2E4DD1-F6A3-44D9-BD7C-9E296C93D2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E534B9-81DA-4557-9FAA-638212598E29}" type="pres">
      <dgm:prSet presAssocID="{3D4F38CD-DA8F-41A4-A682-11B7D3DFC740}" presName="spacerL" presStyleCnt="0"/>
      <dgm:spPr/>
    </dgm:pt>
    <dgm:pt modelId="{939939AC-53EC-4CD7-B7DC-F645563A5E4D}" type="pres">
      <dgm:prSet presAssocID="{3D4F38CD-DA8F-41A4-A682-11B7D3DFC740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4E7A0BB-8AFE-4445-9E21-260C73452D3F}" type="pres">
      <dgm:prSet presAssocID="{3D4F38CD-DA8F-41A4-A682-11B7D3DFC740}" presName="spacerR" presStyleCnt="0"/>
      <dgm:spPr/>
    </dgm:pt>
    <dgm:pt modelId="{481552EF-5AC3-40F2-A69A-25282A224890}" type="pres">
      <dgm:prSet presAssocID="{9AF82BF5-FFB9-49C8-AC23-04B1A0E5A8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78B6A97-9720-4BC8-BED5-21D562D258FF}" type="presOf" srcId="{3D4F38CD-DA8F-41A4-A682-11B7D3DFC740}" destId="{939939AC-53EC-4CD7-B7DC-F645563A5E4D}" srcOrd="0" destOrd="0" presId="urn:microsoft.com/office/officeart/2005/8/layout/equation1"/>
    <dgm:cxn modelId="{B3F8A5AC-E4FB-4213-9341-430D771DEC4C}" type="presOf" srcId="{9AF82BF5-FFB9-49C8-AC23-04B1A0E5A858}" destId="{481552EF-5AC3-40F2-A69A-25282A224890}" srcOrd="0" destOrd="0" presId="urn:microsoft.com/office/officeart/2005/8/layout/equation1"/>
    <dgm:cxn modelId="{71920B44-B48F-474A-A814-2393F55FC888}" type="presOf" srcId="{DF2E4DD1-F6A3-44D9-BD7C-9E296C93D2F8}" destId="{4CC92191-ADE9-47CB-8AAB-8A434AD1E8D8}" srcOrd="0" destOrd="0" presId="urn:microsoft.com/office/officeart/2005/8/layout/equation1"/>
    <dgm:cxn modelId="{8D247B55-2089-4353-AD95-6FB5B7BFDCBA}" srcId="{367BA018-9932-4B7E-9F7F-C0E5DE16001F}" destId="{49D7626E-3841-4B9B-A503-47433BD1E619}" srcOrd="0" destOrd="0" parTransId="{32EF334F-766D-4807-B3D6-F9DD0AE10D71}" sibTransId="{7FD0ACD8-784B-4522-9DA7-CF3F50383F92}"/>
    <dgm:cxn modelId="{F08672C5-B200-4153-A19D-3880D2DB2EF5}" type="presOf" srcId="{49D7626E-3841-4B9B-A503-47433BD1E619}" destId="{CB10CD54-6403-4420-8E1F-651937732005}" srcOrd="0" destOrd="0" presId="urn:microsoft.com/office/officeart/2005/8/layout/equation1"/>
    <dgm:cxn modelId="{1CADE89D-F296-4C1F-87B1-9FBA8C7345BD}" srcId="{367BA018-9932-4B7E-9F7F-C0E5DE16001F}" destId="{9AF82BF5-FFB9-49C8-AC23-04B1A0E5A858}" srcOrd="2" destOrd="0" parTransId="{621D3D55-11E4-49BB-A33D-4CAB79C6617A}" sibTransId="{361A29FE-4969-4ADF-B621-0B1E3B3ADC5F}"/>
    <dgm:cxn modelId="{0D94440F-ED76-4FAA-BF12-A9A0DA52940B}" srcId="{367BA018-9932-4B7E-9F7F-C0E5DE16001F}" destId="{DF2E4DD1-F6A3-44D9-BD7C-9E296C93D2F8}" srcOrd="1" destOrd="0" parTransId="{B7AF2623-F9D3-4342-8D5F-17C43E385CC4}" sibTransId="{3D4F38CD-DA8F-41A4-A682-11B7D3DFC740}"/>
    <dgm:cxn modelId="{85296273-ACB3-4D23-9861-4AE76BFBA577}" type="presOf" srcId="{7FD0ACD8-784B-4522-9DA7-CF3F50383F92}" destId="{59B5EB26-B459-447F-98C6-9DAD2252A42B}" srcOrd="0" destOrd="0" presId="urn:microsoft.com/office/officeart/2005/8/layout/equation1"/>
    <dgm:cxn modelId="{1D88D2ED-66FD-4369-8CF3-40BF9E247FE1}" type="presOf" srcId="{367BA018-9932-4B7E-9F7F-C0E5DE16001F}" destId="{794D3847-8667-4C8B-95CD-5A5ACA603572}" srcOrd="0" destOrd="0" presId="urn:microsoft.com/office/officeart/2005/8/layout/equation1"/>
    <dgm:cxn modelId="{4F4281FB-2451-4F49-B82D-F7A50C41B823}" type="presParOf" srcId="{794D3847-8667-4C8B-95CD-5A5ACA603572}" destId="{CB10CD54-6403-4420-8E1F-651937732005}" srcOrd="0" destOrd="0" presId="urn:microsoft.com/office/officeart/2005/8/layout/equation1"/>
    <dgm:cxn modelId="{EE5F2026-B880-4964-80CE-89EAEE47AEFC}" type="presParOf" srcId="{794D3847-8667-4C8B-95CD-5A5ACA603572}" destId="{B105513A-7251-4394-B2E3-056F931BE683}" srcOrd="1" destOrd="0" presId="urn:microsoft.com/office/officeart/2005/8/layout/equation1"/>
    <dgm:cxn modelId="{34618FDA-77AD-441E-8C48-ECD7F995A526}" type="presParOf" srcId="{794D3847-8667-4C8B-95CD-5A5ACA603572}" destId="{59B5EB26-B459-447F-98C6-9DAD2252A42B}" srcOrd="2" destOrd="0" presId="urn:microsoft.com/office/officeart/2005/8/layout/equation1"/>
    <dgm:cxn modelId="{D1C15741-4620-4B19-B0C8-6F155C78BA59}" type="presParOf" srcId="{794D3847-8667-4C8B-95CD-5A5ACA603572}" destId="{CDBBC06E-13DA-4EAA-985D-7CC452F472CD}" srcOrd="3" destOrd="0" presId="urn:microsoft.com/office/officeart/2005/8/layout/equation1"/>
    <dgm:cxn modelId="{BFB62537-46E5-4CAF-B90C-8BF62FA36EA4}" type="presParOf" srcId="{794D3847-8667-4C8B-95CD-5A5ACA603572}" destId="{4CC92191-ADE9-47CB-8AAB-8A434AD1E8D8}" srcOrd="4" destOrd="0" presId="urn:microsoft.com/office/officeart/2005/8/layout/equation1"/>
    <dgm:cxn modelId="{910D802B-DF28-42DF-B7FF-8A61150A20C3}" type="presParOf" srcId="{794D3847-8667-4C8B-95CD-5A5ACA603572}" destId="{FFE534B9-81DA-4557-9FAA-638212598E29}" srcOrd="5" destOrd="0" presId="urn:microsoft.com/office/officeart/2005/8/layout/equation1"/>
    <dgm:cxn modelId="{262A68FA-045C-46E2-9DAF-C257624A78B0}" type="presParOf" srcId="{794D3847-8667-4C8B-95CD-5A5ACA603572}" destId="{939939AC-53EC-4CD7-B7DC-F645563A5E4D}" srcOrd="6" destOrd="0" presId="urn:microsoft.com/office/officeart/2005/8/layout/equation1"/>
    <dgm:cxn modelId="{1B271F71-0929-42E7-850B-9B152251E700}" type="presParOf" srcId="{794D3847-8667-4C8B-95CD-5A5ACA603572}" destId="{24E7A0BB-8AFE-4445-9E21-260C73452D3F}" srcOrd="7" destOrd="0" presId="urn:microsoft.com/office/officeart/2005/8/layout/equation1"/>
    <dgm:cxn modelId="{C675A518-00F2-4919-911F-DD38BFFDEE85}" type="presParOf" srcId="{794D3847-8667-4C8B-95CD-5A5ACA603572}" destId="{481552EF-5AC3-40F2-A69A-25282A22489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05B074-A38F-490E-BC8E-B3C7A1596703}" type="doc">
      <dgm:prSet loTypeId="urn:microsoft.com/office/officeart/2005/8/layout/equation2" loCatId="relationship" qsTypeId="urn:microsoft.com/office/officeart/2005/8/quickstyle/3d1" qsCatId="3D" csTypeId="urn:microsoft.com/office/officeart/2005/8/colors/colorful5" csCatId="colorful" phldr="1"/>
      <dgm:spPr/>
    </dgm:pt>
    <dgm:pt modelId="{C2E3E843-46AF-40F1-ABAF-DD752F7C0E6E}">
      <dgm:prSet phldrT="[텍스트]"/>
      <dgm:spPr/>
      <dgm:t>
        <a:bodyPr/>
        <a:lstStyle/>
        <a:p>
          <a:pPr latinLnBrk="1"/>
          <a:r>
            <a:rPr lang="en-US" altLang="ko-KR" dirty="0" smtClean="0"/>
            <a:t>1 </a:t>
          </a:r>
          <a:r>
            <a:rPr lang="ko-KR" altLang="en-US" dirty="0" smtClean="0"/>
            <a:t>개념</a:t>
          </a:r>
          <a:endParaRPr lang="ko-KR" altLang="en-US" dirty="0"/>
        </a:p>
      </dgm:t>
    </dgm:pt>
    <dgm:pt modelId="{017104A5-9F45-4BD1-AA58-9B1740B2204B}" type="parTrans" cxnId="{4EF3087A-5884-49C4-8ECE-52E75BD8E817}">
      <dgm:prSet/>
      <dgm:spPr/>
      <dgm:t>
        <a:bodyPr/>
        <a:lstStyle/>
        <a:p>
          <a:pPr latinLnBrk="1"/>
          <a:endParaRPr lang="ko-KR" altLang="en-US"/>
        </a:p>
      </dgm:t>
    </dgm:pt>
    <dgm:pt modelId="{D5B09627-3969-4299-B83F-2DCEA07897A6}" type="sibTrans" cxnId="{4EF3087A-5884-49C4-8ECE-52E75BD8E817}">
      <dgm:prSet/>
      <dgm:spPr/>
      <dgm:t>
        <a:bodyPr/>
        <a:lstStyle/>
        <a:p>
          <a:pPr latinLnBrk="1"/>
          <a:endParaRPr lang="ko-KR" altLang="en-US"/>
        </a:p>
      </dgm:t>
    </dgm:pt>
    <dgm:pt modelId="{6615D3DF-FCBD-40DE-89D7-6973D8C31B1F}">
      <dgm:prSet phldrT="[텍스트]"/>
      <dgm:spPr/>
      <dgm:t>
        <a:bodyPr/>
        <a:lstStyle/>
        <a:p>
          <a:pPr latinLnBrk="1"/>
          <a:r>
            <a:rPr lang="en-US" altLang="ko-KR" dirty="0" smtClean="0"/>
            <a:t>2 </a:t>
          </a:r>
          <a:r>
            <a:rPr lang="ko-KR" altLang="en-US" dirty="0" smtClean="0"/>
            <a:t>개념</a:t>
          </a:r>
          <a:endParaRPr lang="ko-KR" altLang="en-US" dirty="0"/>
        </a:p>
      </dgm:t>
    </dgm:pt>
    <dgm:pt modelId="{E10F117C-BEE8-4037-9128-2031630E95DB}" type="parTrans" cxnId="{6134BE46-2B19-4791-816B-4FD990A80BE2}">
      <dgm:prSet/>
      <dgm:spPr/>
      <dgm:t>
        <a:bodyPr/>
        <a:lstStyle/>
        <a:p>
          <a:pPr latinLnBrk="1"/>
          <a:endParaRPr lang="ko-KR" altLang="en-US"/>
        </a:p>
      </dgm:t>
    </dgm:pt>
    <dgm:pt modelId="{63EB996B-E543-4CD1-9B21-DED3FACDBDEF}" type="sibTrans" cxnId="{6134BE46-2B19-4791-816B-4FD990A80BE2}">
      <dgm:prSet/>
      <dgm:spPr/>
      <dgm:t>
        <a:bodyPr/>
        <a:lstStyle/>
        <a:p>
          <a:pPr latinLnBrk="1"/>
          <a:endParaRPr lang="ko-KR" altLang="en-US"/>
        </a:p>
      </dgm:t>
    </dgm:pt>
    <dgm:pt modelId="{D7B2229F-0CB9-4502-B42A-554B81CEA95D}">
      <dgm:prSet phldrT="[텍스트]"/>
      <dgm:spPr/>
      <dgm:t>
        <a:bodyPr/>
        <a:lstStyle/>
        <a:p>
          <a:pPr latinLnBrk="1"/>
          <a:r>
            <a:rPr lang="ko-KR" altLang="en-US" dirty="0" smtClean="0"/>
            <a:t>스키마</a:t>
          </a:r>
          <a:endParaRPr lang="ko-KR" altLang="en-US" dirty="0"/>
        </a:p>
      </dgm:t>
    </dgm:pt>
    <dgm:pt modelId="{5BCF839B-EF5B-4BC5-B569-1CDF91021615}" type="parTrans" cxnId="{15BBCA9B-523A-427F-B9C2-E0D34F6AB625}">
      <dgm:prSet/>
      <dgm:spPr/>
      <dgm:t>
        <a:bodyPr/>
        <a:lstStyle/>
        <a:p>
          <a:pPr latinLnBrk="1"/>
          <a:endParaRPr lang="ko-KR" altLang="en-US"/>
        </a:p>
      </dgm:t>
    </dgm:pt>
    <dgm:pt modelId="{4A6E670B-1A85-43D4-B5C0-BBA8201BC4C2}" type="sibTrans" cxnId="{15BBCA9B-523A-427F-B9C2-E0D34F6AB625}">
      <dgm:prSet/>
      <dgm:spPr/>
      <dgm:t>
        <a:bodyPr/>
        <a:lstStyle/>
        <a:p>
          <a:pPr latinLnBrk="1"/>
          <a:endParaRPr lang="ko-KR" altLang="en-US"/>
        </a:p>
      </dgm:t>
    </dgm:pt>
    <dgm:pt modelId="{1FC81BD8-2B8E-4EC2-A18F-44214C27F9F0}" type="pres">
      <dgm:prSet presAssocID="{5205B074-A38F-490E-BC8E-B3C7A1596703}" presName="Name0" presStyleCnt="0">
        <dgm:presLayoutVars>
          <dgm:dir/>
          <dgm:resizeHandles val="exact"/>
        </dgm:presLayoutVars>
      </dgm:prSet>
      <dgm:spPr/>
    </dgm:pt>
    <dgm:pt modelId="{1E22B34A-8415-4877-9FE0-00C10FD68C9C}" type="pres">
      <dgm:prSet presAssocID="{5205B074-A38F-490E-BC8E-B3C7A1596703}" presName="vNodes" presStyleCnt="0"/>
      <dgm:spPr/>
    </dgm:pt>
    <dgm:pt modelId="{E6CADC79-6992-4662-A8E6-8665DFDFCC9D}" type="pres">
      <dgm:prSet presAssocID="{C2E3E843-46AF-40F1-ABAF-DD752F7C0E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A0262D-CB77-41A5-9778-123E25C60B1B}" type="pres">
      <dgm:prSet presAssocID="{D5B09627-3969-4299-B83F-2DCEA07897A6}" presName="spacerT" presStyleCnt="0"/>
      <dgm:spPr/>
    </dgm:pt>
    <dgm:pt modelId="{2596CEE4-5741-409E-A5A2-1C6B92857012}" type="pres">
      <dgm:prSet presAssocID="{D5B09627-3969-4299-B83F-2DCEA07897A6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6E9652C-4428-4285-A74A-904F4F5F6C8F}" type="pres">
      <dgm:prSet presAssocID="{D5B09627-3969-4299-B83F-2DCEA07897A6}" presName="spacerB" presStyleCnt="0"/>
      <dgm:spPr/>
    </dgm:pt>
    <dgm:pt modelId="{2CF2D59A-B930-4A03-97FA-C6EBC74C2E03}" type="pres">
      <dgm:prSet presAssocID="{6615D3DF-FCBD-40DE-89D7-6973D8C31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446988-28C2-4D71-9122-13E9DCD4E42B}" type="pres">
      <dgm:prSet presAssocID="{5205B074-A38F-490E-BC8E-B3C7A1596703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9AB95A7-00D5-4F4B-B6A5-FFBBEA2780BE}" type="pres">
      <dgm:prSet presAssocID="{5205B074-A38F-490E-BC8E-B3C7A159670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B5F6F6A-016D-4128-ADBE-393EC1EE9D4D}" type="pres">
      <dgm:prSet presAssocID="{5205B074-A38F-490E-BC8E-B3C7A159670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F3087A-5884-49C4-8ECE-52E75BD8E817}" srcId="{5205B074-A38F-490E-BC8E-B3C7A1596703}" destId="{C2E3E843-46AF-40F1-ABAF-DD752F7C0E6E}" srcOrd="0" destOrd="0" parTransId="{017104A5-9F45-4BD1-AA58-9B1740B2204B}" sibTransId="{D5B09627-3969-4299-B83F-2DCEA07897A6}"/>
    <dgm:cxn modelId="{6134BE46-2B19-4791-816B-4FD990A80BE2}" srcId="{5205B074-A38F-490E-BC8E-B3C7A1596703}" destId="{6615D3DF-FCBD-40DE-89D7-6973D8C31B1F}" srcOrd="1" destOrd="0" parTransId="{E10F117C-BEE8-4037-9128-2031630E95DB}" sibTransId="{63EB996B-E543-4CD1-9B21-DED3FACDBDEF}"/>
    <dgm:cxn modelId="{A937FA0D-3E34-4426-B716-C25C04E2B109}" type="presOf" srcId="{63EB996B-E543-4CD1-9B21-DED3FACDBDEF}" destId="{79446988-28C2-4D71-9122-13E9DCD4E42B}" srcOrd="0" destOrd="0" presId="urn:microsoft.com/office/officeart/2005/8/layout/equation2"/>
    <dgm:cxn modelId="{A5ECCE90-4A25-4A9B-9DD0-5C2EC3323440}" type="presOf" srcId="{5205B074-A38F-490E-BC8E-B3C7A1596703}" destId="{1FC81BD8-2B8E-4EC2-A18F-44214C27F9F0}" srcOrd="0" destOrd="0" presId="urn:microsoft.com/office/officeart/2005/8/layout/equation2"/>
    <dgm:cxn modelId="{F3AFAA7B-C8BA-41DC-A10A-968DBCE5F2CA}" type="presOf" srcId="{D7B2229F-0CB9-4502-B42A-554B81CEA95D}" destId="{BB5F6F6A-016D-4128-ADBE-393EC1EE9D4D}" srcOrd="0" destOrd="0" presId="urn:microsoft.com/office/officeart/2005/8/layout/equation2"/>
    <dgm:cxn modelId="{C1FDFD76-DD7C-40B6-857E-630B66C72B1E}" type="presOf" srcId="{63EB996B-E543-4CD1-9B21-DED3FACDBDEF}" destId="{99AB95A7-00D5-4F4B-B6A5-FFBBEA2780BE}" srcOrd="1" destOrd="0" presId="urn:microsoft.com/office/officeart/2005/8/layout/equation2"/>
    <dgm:cxn modelId="{3BD2A73D-3890-493B-AF80-0C443CF8B065}" type="presOf" srcId="{6615D3DF-FCBD-40DE-89D7-6973D8C31B1F}" destId="{2CF2D59A-B930-4A03-97FA-C6EBC74C2E03}" srcOrd="0" destOrd="0" presId="urn:microsoft.com/office/officeart/2005/8/layout/equation2"/>
    <dgm:cxn modelId="{15BBCA9B-523A-427F-B9C2-E0D34F6AB625}" srcId="{5205B074-A38F-490E-BC8E-B3C7A1596703}" destId="{D7B2229F-0CB9-4502-B42A-554B81CEA95D}" srcOrd="2" destOrd="0" parTransId="{5BCF839B-EF5B-4BC5-B569-1CDF91021615}" sibTransId="{4A6E670B-1A85-43D4-B5C0-BBA8201BC4C2}"/>
    <dgm:cxn modelId="{227C0BBA-C926-4ED6-8376-EA0B14CD85FB}" type="presOf" srcId="{C2E3E843-46AF-40F1-ABAF-DD752F7C0E6E}" destId="{E6CADC79-6992-4662-A8E6-8665DFDFCC9D}" srcOrd="0" destOrd="0" presId="urn:microsoft.com/office/officeart/2005/8/layout/equation2"/>
    <dgm:cxn modelId="{551B05FC-F4D9-47B0-8B9B-89EF22AFD320}" type="presOf" srcId="{D5B09627-3969-4299-B83F-2DCEA07897A6}" destId="{2596CEE4-5741-409E-A5A2-1C6B92857012}" srcOrd="0" destOrd="0" presId="urn:microsoft.com/office/officeart/2005/8/layout/equation2"/>
    <dgm:cxn modelId="{395CAFC9-CD40-4F18-87CF-4F552B07D962}" type="presParOf" srcId="{1FC81BD8-2B8E-4EC2-A18F-44214C27F9F0}" destId="{1E22B34A-8415-4877-9FE0-00C10FD68C9C}" srcOrd="0" destOrd="0" presId="urn:microsoft.com/office/officeart/2005/8/layout/equation2"/>
    <dgm:cxn modelId="{972F9A46-3A4A-48E3-A5EF-F429846CBB9B}" type="presParOf" srcId="{1E22B34A-8415-4877-9FE0-00C10FD68C9C}" destId="{E6CADC79-6992-4662-A8E6-8665DFDFCC9D}" srcOrd="0" destOrd="0" presId="urn:microsoft.com/office/officeart/2005/8/layout/equation2"/>
    <dgm:cxn modelId="{6EF84BF1-D684-43B8-8009-3C5E31DCF8B7}" type="presParOf" srcId="{1E22B34A-8415-4877-9FE0-00C10FD68C9C}" destId="{A8A0262D-CB77-41A5-9778-123E25C60B1B}" srcOrd="1" destOrd="0" presId="urn:microsoft.com/office/officeart/2005/8/layout/equation2"/>
    <dgm:cxn modelId="{B4AD7B63-9D31-4F7C-B2A2-4774A816393F}" type="presParOf" srcId="{1E22B34A-8415-4877-9FE0-00C10FD68C9C}" destId="{2596CEE4-5741-409E-A5A2-1C6B92857012}" srcOrd="2" destOrd="0" presId="urn:microsoft.com/office/officeart/2005/8/layout/equation2"/>
    <dgm:cxn modelId="{649FF1CE-47A8-4A0A-8174-183820FD9493}" type="presParOf" srcId="{1E22B34A-8415-4877-9FE0-00C10FD68C9C}" destId="{06E9652C-4428-4285-A74A-904F4F5F6C8F}" srcOrd="3" destOrd="0" presId="urn:microsoft.com/office/officeart/2005/8/layout/equation2"/>
    <dgm:cxn modelId="{4B1F580E-16A8-47D9-897D-AF76FB66B02D}" type="presParOf" srcId="{1E22B34A-8415-4877-9FE0-00C10FD68C9C}" destId="{2CF2D59A-B930-4A03-97FA-C6EBC74C2E03}" srcOrd="4" destOrd="0" presId="urn:microsoft.com/office/officeart/2005/8/layout/equation2"/>
    <dgm:cxn modelId="{53986247-ADB1-4C94-9D90-16BAEFC65F1F}" type="presParOf" srcId="{1FC81BD8-2B8E-4EC2-A18F-44214C27F9F0}" destId="{79446988-28C2-4D71-9122-13E9DCD4E42B}" srcOrd="1" destOrd="0" presId="urn:microsoft.com/office/officeart/2005/8/layout/equation2"/>
    <dgm:cxn modelId="{8D77C786-9155-431B-9CB3-848E78A69C76}" type="presParOf" srcId="{79446988-28C2-4D71-9122-13E9DCD4E42B}" destId="{99AB95A7-00D5-4F4B-B6A5-FFBBEA2780BE}" srcOrd="0" destOrd="0" presId="urn:microsoft.com/office/officeart/2005/8/layout/equation2"/>
    <dgm:cxn modelId="{213B82F5-DA25-440F-8D24-A2BAC4086244}" type="presParOf" srcId="{1FC81BD8-2B8E-4EC2-A18F-44214C27F9F0}" destId="{BB5F6F6A-016D-4128-ADBE-393EC1EE9D4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B415C-9562-475C-8612-2579F91E511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F2A82B1-83EB-4551-A8CA-15C13ADFF617}">
      <dgm:prSet phldrT="[텍스트]"/>
      <dgm:spPr/>
      <dgm:t>
        <a:bodyPr/>
        <a:lstStyle/>
        <a:p>
          <a:pPr latinLnBrk="1"/>
          <a:r>
            <a:rPr lang="ko-KR" altLang="en-US" dirty="0" smtClean="0"/>
            <a:t>기억</a:t>
          </a:r>
          <a:endParaRPr lang="ko-KR" altLang="en-US" dirty="0"/>
        </a:p>
      </dgm:t>
    </dgm:pt>
    <dgm:pt modelId="{123C8259-DB86-4120-845F-F3A05A3041CA}" type="parTrans" cxnId="{0AF48AC4-0068-4214-8DCC-9035D782BCA9}">
      <dgm:prSet/>
      <dgm:spPr/>
      <dgm:t>
        <a:bodyPr/>
        <a:lstStyle/>
        <a:p>
          <a:pPr latinLnBrk="1"/>
          <a:endParaRPr lang="ko-KR" altLang="en-US"/>
        </a:p>
      </dgm:t>
    </dgm:pt>
    <dgm:pt modelId="{D9F95A59-4BBA-4904-A6B6-20E3A0B8E480}" type="sibTrans" cxnId="{0AF48AC4-0068-4214-8DCC-9035D782BCA9}">
      <dgm:prSet/>
      <dgm:spPr/>
      <dgm:t>
        <a:bodyPr/>
        <a:lstStyle/>
        <a:p>
          <a:pPr latinLnBrk="1"/>
          <a:endParaRPr lang="ko-KR" altLang="en-US"/>
        </a:p>
      </dgm:t>
    </dgm:pt>
    <dgm:pt modelId="{5199B101-1B29-4DF7-BBC1-C9AFCA34003A}">
      <dgm:prSet phldrT="[텍스트]"/>
      <dgm:spPr/>
      <dgm:t>
        <a:bodyPr/>
        <a:lstStyle/>
        <a:p>
          <a:pPr latinLnBrk="1"/>
          <a:r>
            <a:rPr lang="ko-KR" altLang="en-US" dirty="0" smtClean="0"/>
            <a:t>시간</a:t>
          </a:r>
          <a:endParaRPr lang="ko-KR" altLang="en-US" dirty="0"/>
        </a:p>
      </dgm:t>
    </dgm:pt>
    <dgm:pt modelId="{5E49712A-480E-4082-8C96-B1F7C531D92E}" type="parTrans" cxnId="{42F6A72B-9EC9-4A6B-A1A6-BDEFB2086E79}">
      <dgm:prSet/>
      <dgm:spPr/>
      <dgm:t>
        <a:bodyPr/>
        <a:lstStyle/>
        <a:p>
          <a:pPr latinLnBrk="1"/>
          <a:endParaRPr lang="ko-KR" altLang="en-US"/>
        </a:p>
      </dgm:t>
    </dgm:pt>
    <dgm:pt modelId="{25B75252-73A3-4870-83C5-51C6B9A28EA2}" type="sibTrans" cxnId="{42F6A72B-9EC9-4A6B-A1A6-BDEFB2086E79}">
      <dgm:prSet/>
      <dgm:spPr/>
      <dgm:t>
        <a:bodyPr/>
        <a:lstStyle/>
        <a:p>
          <a:pPr latinLnBrk="1"/>
          <a:endParaRPr lang="ko-KR" altLang="en-US"/>
        </a:p>
      </dgm:t>
    </dgm:pt>
    <dgm:pt modelId="{0D3FF173-6E53-4413-8EA0-7D996927166B}">
      <dgm:prSet phldrT="[텍스트]"/>
      <dgm:spPr/>
      <dgm:t>
        <a:bodyPr/>
        <a:lstStyle/>
        <a:p>
          <a:pPr latinLnBrk="1"/>
          <a:r>
            <a:rPr lang="ko-KR" altLang="en-US" dirty="0" smtClean="0"/>
            <a:t>공간</a:t>
          </a:r>
          <a:endParaRPr lang="ko-KR" altLang="en-US" dirty="0"/>
        </a:p>
      </dgm:t>
    </dgm:pt>
    <dgm:pt modelId="{0D484F13-7FC3-469B-AE0F-9B546F0B2783}" type="parTrans" cxnId="{C7007380-A266-4F1F-B6E8-E091923B66F5}">
      <dgm:prSet/>
      <dgm:spPr/>
      <dgm:t>
        <a:bodyPr/>
        <a:lstStyle/>
        <a:p>
          <a:pPr latinLnBrk="1"/>
          <a:endParaRPr lang="ko-KR" altLang="en-US"/>
        </a:p>
      </dgm:t>
    </dgm:pt>
    <dgm:pt modelId="{D99FC227-E703-43C4-9E86-9020935B45A9}" type="sibTrans" cxnId="{C7007380-A266-4F1F-B6E8-E091923B66F5}">
      <dgm:prSet/>
      <dgm:spPr/>
      <dgm:t>
        <a:bodyPr/>
        <a:lstStyle/>
        <a:p>
          <a:pPr latinLnBrk="1"/>
          <a:endParaRPr lang="ko-KR" altLang="en-US"/>
        </a:p>
      </dgm:t>
    </dgm:pt>
    <dgm:pt modelId="{4D14DD43-7457-45F3-A36F-EFBA7A82DDE9}">
      <dgm:prSet phldrT="[텍스트]"/>
      <dgm:spPr/>
      <dgm:t>
        <a:bodyPr/>
        <a:lstStyle/>
        <a:p>
          <a:pPr latinLnBrk="1"/>
          <a:r>
            <a:rPr lang="ko-KR" altLang="en-US" dirty="0" smtClean="0"/>
            <a:t>인간</a:t>
          </a:r>
          <a:endParaRPr lang="ko-KR" altLang="en-US" dirty="0"/>
        </a:p>
      </dgm:t>
    </dgm:pt>
    <dgm:pt modelId="{E412AD3C-FB97-4D89-95AB-E19BDC662F45}" type="parTrans" cxnId="{28E4D971-57C7-4976-A14C-ED4BAF247D69}">
      <dgm:prSet/>
      <dgm:spPr/>
      <dgm:t>
        <a:bodyPr/>
        <a:lstStyle/>
        <a:p>
          <a:pPr latinLnBrk="1"/>
          <a:endParaRPr lang="ko-KR" altLang="en-US"/>
        </a:p>
      </dgm:t>
    </dgm:pt>
    <dgm:pt modelId="{B60C76A1-3341-4EE7-AEBC-3B0EB636FAF3}" type="sibTrans" cxnId="{28E4D971-57C7-4976-A14C-ED4BAF247D69}">
      <dgm:prSet/>
      <dgm:spPr/>
      <dgm:t>
        <a:bodyPr/>
        <a:lstStyle/>
        <a:p>
          <a:pPr latinLnBrk="1"/>
          <a:endParaRPr lang="ko-KR" altLang="en-US"/>
        </a:p>
      </dgm:t>
    </dgm:pt>
    <dgm:pt modelId="{A7A78865-F7A2-44B2-A2EF-B4DDEDF5B670}" type="pres">
      <dgm:prSet presAssocID="{F34B415C-9562-475C-8612-2579F91E51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70EF79-4E6C-4650-B97A-74508DC43D61}" type="pres">
      <dgm:prSet presAssocID="{DF2A82B1-83EB-4551-A8CA-15C13ADFF617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53448EA-3C32-43B0-A625-126D88A57368}" type="pres">
      <dgm:prSet presAssocID="{DF2A82B1-83EB-4551-A8CA-15C13ADFF617}" presName="pillars" presStyleCnt="0"/>
      <dgm:spPr/>
    </dgm:pt>
    <dgm:pt modelId="{248D79A8-141A-4014-8E00-2CC253B1B8A5}" type="pres">
      <dgm:prSet presAssocID="{DF2A82B1-83EB-4551-A8CA-15C13ADFF61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90073C-26C8-47F6-9D62-52FDFF3A9C5D}" type="pres">
      <dgm:prSet presAssocID="{0D3FF173-6E53-4413-8EA0-7D996927166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1E6D80-7598-452F-B266-BBE0A6135C7A}" type="pres">
      <dgm:prSet presAssocID="{4D14DD43-7457-45F3-A36F-EFBA7A82DDE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A973B6-3827-4333-BE80-57E2E4784F8A}" type="pres">
      <dgm:prSet presAssocID="{DF2A82B1-83EB-4551-A8CA-15C13ADFF617}" presName="base" presStyleLbl="dkBgShp" presStyleIdx="1" presStyleCnt="2"/>
      <dgm:spPr/>
    </dgm:pt>
  </dgm:ptLst>
  <dgm:cxnLst>
    <dgm:cxn modelId="{137D2B90-3A48-46B0-BC69-81F27E325A19}" type="presOf" srcId="{0D3FF173-6E53-4413-8EA0-7D996927166B}" destId="{B890073C-26C8-47F6-9D62-52FDFF3A9C5D}" srcOrd="0" destOrd="0" presId="urn:microsoft.com/office/officeart/2005/8/layout/hList3"/>
    <dgm:cxn modelId="{C3A6B218-0F81-41F9-B97B-BCBE6B9C738E}" type="presOf" srcId="{F34B415C-9562-475C-8612-2579F91E5114}" destId="{A7A78865-F7A2-44B2-A2EF-B4DDEDF5B670}" srcOrd="0" destOrd="0" presId="urn:microsoft.com/office/officeart/2005/8/layout/hList3"/>
    <dgm:cxn modelId="{C7007380-A266-4F1F-B6E8-E091923B66F5}" srcId="{DF2A82B1-83EB-4551-A8CA-15C13ADFF617}" destId="{0D3FF173-6E53-4413-8EA0-7D996927166B}" srcOrd="1" destOrd="0" parTransId="{0D484F13-7FC3-469B-AE0F-9B546F0B2783}" sibTransId="{D99FC227-E703-43C4-9E86-9020935B45A9}"/>
    <dgm:cxn modelId="{CC42939C-AB27-432F-8B30-0B671A32623B}" type="presOf" srcId="{5199B101-1B29-4DF7-BBC1-C9AFCA34003A}" destId="{248D79A8-141A-4014-8E00-2CC253B1B8A5}" srcOrd="0" destOrd="0" presId="urn:microsoft.com/office/officeart/2005/8/layout/hList3"/>
    <dgm:cxn modelId="{E9A9581B-EC03-40DF-A50C-C359D689F021}" type="presOf" srcId="{4D14DD43-7457-45F3-A36F-EFBA7A82DDE9}" destId="{3D1E6D80-7598-452F-B266-BBE0A6135C7A}" srcOrd="0" destOrd="0" presId="urn:microsoft.com/office/officeart/2005/8/layout/hList3"/>
    <dgm:cxn modelId="{28E4D971-57C7-4976-A14C-ED4BAF247D69}" srcId="{DF2A82B1-83EB-4551-A8CA-15C13ADFF617}" destId="{4D14DD43-7457-45F3-A36F-EFBA7A82DDE9}" srcOrd="2" destOrd="0" parTransId="{E412AD3C-FB97-4D89-95AB-E19BDC662F45}" sibTransId="{B60C76A1-3341-4EE7-AEBC-3B0EB636FAF3}"/>
    <dgm:cxn modelId="{42F6A72B-9EC9-4A6B-A1A6-BDEFB2086E79}" srcId="{DF2A82B1-83EB-4551-A8CA-15C13ADFF617}" destId="{5199B101-1B29-4DF7-BBC1-C9AFCA34003A}" srcOrd="0" destOrd="0" parTransId="{5E49712A-480E-4082-8C96-B1F7C531D92E}" sibTransId="{25B75252-73A3-4870-83C5-51C6B9A28EA2}"/>
    <dgm:cxn modelId="{0AF48AC4-0068-4214-8DCC-9035D782BCA9}" srcId="{F34B415C-9562-475C-8612-2579F91E5114}" destId="{DF2A82B1-83EB-4551-A8CA-15C13ADFF617}" srcOrd="0" destOrd="0" parTransId="{123C8259-DB86-4120-845F-F3A05A3041CA}" sibTransId="{D9F95A59-4BBA-4904-A6B6-20E3A0B8E480}"/>
    <dgm:cxn modelId="{9C36AAEF-C4FB-40C2-AADA-F3818EA4B102}" type="presOf" srcId="{DF2A82B1-83EB-4551-A8CA-15C13ADFF617}" destId="{9D70EF79-4E6C-4650-B97A-74508DC43D61}" srcOrd="0" destOrd="0" presId="urn:microsoft.com/office/officeart/2005/8/layout/hList3"/>
    <dgm:cxn modelId="{E2FEC218-7D3B-42FF-AC42-456658889E24}" type="presParOf" srcId="{A7A78865-F7A2-44B2-A2EF-B4DDEDF5B670}" destId="{9D70EF79-4E6C-4650-B97A-74508DC43D61}" srcOrd="0" destOrd="0" presId="urn:microsoft.com/office/officeart/2005/8/layout/hList3"/>
    <dgm:cxn modelId="{2390F9AB-9B46-474F-BBEA-4BFA58E14014}" type="presParOf" srcId="{A7A78865-F7A2-44B2-A2EF-B4DDEDF5B670}" destId="{253448EA-3C32-43B0-A625-126D88A57368}" srcOrd="1" destOrd="0" presId="urn:microsoft.com/office/officeart/2005/8/layout/hList3"/>
    <dgm:cxn modelId="{36030EEB-D9E1-4F86-A7F5-4FF463E64193}" type="presParOf" srcId="{253448EA-3C32-43B0-A625-126D88A57368}" destId="{248D79A8-141A-4014-8E00-2CC253B1B8A5}" srcOrd="0" destOrd="0" presId="urn:microsoft.com/office/officeart/2005/8/layout/hList3"/>
    <dgm:cxn modelId="{31491386-B965-43E2-896A-96645FF50064}" type="presParOf" srcId="{253448EA-3C32-43B0-A625-126D88A57368}" destId="{B890073C-26C8-47F6-9D62-52FDFF3A9C5D}" srcOrd="1" destOrd="0" presId="urn:microsoft.com/office/officeart/2005/8/layout/hList3"/>
    <dgm:cxn modelId="{6C901DFA-5F90-417B-9F6A-16267B1718C4}" type="presParOf" srcId="{253448EA-3C32-43B0-A625-126D88A57368}" destId="{3D1E6D80-7598-452F-B266-BBE0A6135C7A}" srcOrd="2" destOrd="0" presId="urn:microsoft.com/office/officeart/2005/8/layout/hList3"/>
    <dgm:cxn modelId="{2C400C57-C17E-4299-B839-567BDD2ED678}" type="presParOf" srcId="{A7A78865-F7A2-44B2-A2EF-B4DDEDF5B670}" destId="{15A973B6-3827-4333-BE80-57E2E4784F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1FF59E-BDF9-4437-BDBB-8426C565B076}" type="doc">
      <dgm:prSet loTypeId="urn:microsoft.com/office/officeart/2005/8/layout/cycle6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62828CC-00CC-41C7-A841-7C9BA63B098B}">
      <dgm:prSet phldrT="[텍스트]"/>
      <dgm:spPr/>
      <dgm:t>
        <a:bodyPr/>
        <a:lstStyle/>
        <a:p>
          <a:pPr latinLnBrk="1"/>
          <a:r>
            <a:rPr lang="ko-KR" altLang="en-US" dirty="0" smtClean="0"/>
            <a:t>국어</a:t>
          </a:r>
          <a:endParaRPr lang="ko-KR" altLang="en-US" dirty="0"/>
        </a:p>
      </dgm:t>
    </dgm:pt>
    <dgm:pt modelId="{B01DC587-A5DE-4A0D-9EC0-7125E20CC0A1}" type="parTrans" cxnId="{A2AEB62A-3AA9-4874-9F94-6587D190F6AD}">
      <dgm:prSet/>
      <dgm:spPr/>
      <dgm:t>
        <a:bodyPr/>
        <a:lstStyle/>
        <a:p>
          <a:pPr latinLnBrk="1"/>
          <a:endParaRPr lang="ko-KR" altLang="en-US"/>
        </a:p>
      </dgm:t>
    </dgm:pt>
    <dgm:pt modelId="{E6871678-6A91-4189-A469-115028BDCF18}" type="sibTrans" cxnId="{A2AEB62A-3AA9-4874-9F94-6587D190F6AD}">
      <dgm:prSet/>
      <dgm:spPr/>
      <dgm:t>
        <a:bodyPr/>
        <a:lstStyle/>
        <a:p>
          <a:pPr latinLnBrk="1"/>
          <a:endParaRPr lang="ko-KR" altLang="en-US"/>
        </a:p>
      </dgm:t>
    </dgm:pt>
    <dgm:pt modelId="{86CD864E-7A55-4891-9B35-8CEC9877920E}">
      <dgm:prSet phldrT="[텍스트]"/>
      <dgm:spPr/>
      <dgm:t>
        <a:bodyPr/>
        <a:lstStyle/>
        <a:p>
          <a:pPr latinLnBrk="1"/>
          <a:r>
            <a:rPr lang="ko-KR" altLang="en-US" dirty="0" smtClean="0"/>
            <a:t>수학</a:t>
          </a:r>
          <a:endParaRPr lang="ko-KR" altLang="en-US" dirty="0"/>
        </a:p>
      </dgm:t>
    </dgm:pt>
    <dgm:pt modelId="{9FE3F5B4-41E9-4918-A4A5-416B47684DF0}" type="parTrans" cxnId="{A1204A7A-0C39-40B3-B29C-1ADB4DADCA87}">
      <dgm:prSet/>
      <dgm:spPr/>
      <dgm:t>
        <a:bodyPr/>
        <a:lstStyle/>
        <a:p>
          <a:pPr latinLnBrk="1"/>
          <a:endParaRPr lang="ko-KR" altLang="en-US"/>
        </a:p>
      </dgm:t>
    </dgm:pt>
    <dgm:pt modelId="{534B5F81-4EFB-4A56-9AF3-74E626381587}" type="sibTrans" cxnId="{A1204A7A-0C39-40B3-B29C-1ADB4DADCA87}">
      <dgm:prSet/>
      <dgm:spPr/>
      <dgm:t>
        <a:bodyPr/>
        <a:lstStyle/>
        <a:p>
          <a:pPr latinLnBrk="1"/>
          <a:endParaRPr lang="ko-KR" altLang="en-US"/>
        </a:p>
      </dgm:t>
    </dgm:pt>
    <dgm:pt modelId="{323EF199-8C04-4454-AF07-7A4897EE78A7}">
      <dgm:prSet phldrT="[텍스트]"/>
      <dgm:spPr/>
      <dgm:t>
        <a:bodyPr/>
        <a:lstStyle/>
        <a:p>
          <a:pPr latinLnBrk="1"/>
          <a:r>
            <a:rPr lang="ko-KR" altLang="en-US" dirty="0" smtClean="0"/>
            <a:t>과학</a:t>
          </a:r>
          <a:endParaRPr lang="ko-KR" altLang="en-US" dirty="0"/>
        </a:p>
      </dgm:t>
    </dgm:pt>
    <dgm:pt modelId="{BBDAEACF-1273-4CE6-AD66-745F4C34D618}" type="parTrans" cxnId="{67C7EBBB-B19C-4316-94B9-ACE12B00C9F6}">
      <dgm:prSet/>
      <dgm:spPr/>
      <dgm:t>
        <a:bodyPr/>
        <a:lstStyle/>
        <a:p>
          <a:pPr latinLnBrk="1"/>
          <a:endParaRPr lang="ko-KR" altLang="en-US"/>
        </a:p>
      </dgm:t>
    </dgm:pt>
    <dgm:pt modelId="{0EAA5DC8-2623-492E-AE74-3E8C389BECD4}" type="sibTrans" cxnId="{67C7EBBB-B19C-4316-94B9-ACE12B00C9F6}">
      <dgm:prSet/>
      <dgm:spPr/>
      <dgm:t>
        <a:bodyPr/>
        <a:lstStyle/>
        <a:p>
          <a:pPr latinLnBrk="1"/>
          <a:endParaRPr lang="ko-KR" altLang="en-US"/>
        </a:p>
      </dgm:t>
    </dgm:pt>
    <dgm:pt modelId="{D1F7B5AF-6623-4A31-9D6B-99A11C791ABF}">
      <dgm:prSet phldrT="[텍스트]"/>
      <dgm:spPr/>
      <dgm:t>
        <a:bodyPr/>
        <a:lstStyle/>
        <a:p>
          <a:pPr latinLnBrk="1"/>
          <a:r>
            <a:rPr lang="ko-KR" altLang="en-US" dirty="0" smtClean="0"/>
            <a:t>사회</a:t>
          </a:r>
          <a:endParaRPr lang="ko-KR" altLang="en-US" dirty="0"/>
        </a:p>
      </dgm:t>
    </dgm:pt>
    <dgm:pt modelId="{82797FF5-835E-468B-B415-08F13891AC57}" type="parTrans" cxnId="{33B497E4-9F08-424C-A40B-156B30A6E7DD}">
      <dgm:prSet/>
      <dgm:spPr/>
      <dgm:t>
        <a:bodyPr/>
        <a:lstStyle/>
        <a:p>
          <a:pPr latinLnBrk="1"/>
          <a:endParaRPr lang="ko-KR" altLang="en-US"/>
        </a:p>
      </dgm:t>
    </dgm:pt>
    <dgm:pt modelId="{E40E9460-AA4D-41A6-BD23-3506AF0421C7}" type="sibTrans" cxnId="{33B497E4-9F08-424C-A40B-156B30A6E7DD}">
      <dgm:prSet/>
      <dgm:spPr/>
      <dgm:t>
        <a:bodyPr/>
        <a:lstStyle/>
        <a:p>
          <a:pPr latinLnBrk="1"/>
          <a:endParaRPr lang="ko-KR" altLang="en-US"/>
        </a:p>
      </dgm:t>
    </dgm:pt>
    <dgm:pt modelId="{B7AA27BE-C2B2-4243-B7B9-DD74457F94A3}">
      <dgm:prSet phldrT="[텍스트]"/>
      <dgm:spPr/>
      <dgm:t>
        <a:bodyPr/>
        <a:lstStyle/>
        <a:p>
          <a:pPr latinLnBrk="1"/>
          <a:r>
            <a:rPr lang="ko-KR" altLang="en-US" dirty="0" smtClean="0"/>
            <a:t>영어</a:t>
          </a:r>
          <a:endParaRPr lang="ko-KR" altLang="en-US" dirty="0"/>
        </a:p>
      </dgm:t>
    </dgm:pt>
    <dgm:pt modelId="{F0C914B4-2257-4936-BE07-92F99D5EF536}" type="parTrans" cxnId="{EB51755D-6D95-4005-8293-D913EB2EF6D6}">
      <dgm:prSet/>
      <dgm:spPr/>
      <dgm:t>
        <a:bodyPr/>
        <a:lstStyle/>
        <a:p>
          <a:pPr latinLnBrk="1"/>
          <a:endParaRPr lang="ko-KR" altLang="en-US"/>
        </a:p>
      </dgm:t>
    </dgm:pt>
    <dgm:pt modelId="{5E390FBC-E192-4166-A267-4FBCB588A9DB}" type="sibTrans" cxnId="{EB51755D-6D95-4005-8293-D913EB2EF6D6}">
      <dgm:prSet/>
      <dgm:spPr/>
      <dgm:t>
        <a:bodyPr/>
        <a:lstStyle/>
        <a:p>
          <a:pPr latinLnBrk="1"/>
          <a:endParaRPr lang="ko-KR" altLang="en-US"/>
        </a:p>
      </dgm:t>
    </dgm:pt>
    <dgm:pt modelId="{8CE15F4B-B32C-47C0-8DB0-7022B271FDB5}" type="pres">
      <dgm:prSet presAssocID="{561FF59E-BDF9-4437-BDBB-8426C565B0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F6ED56-DC01-4D24-B075-99CAA002E1A4}" type="pres">
      <dgm:prSet presAssocID="{F62828CC-00CC-41C7-A841-7C9BA63B09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AA1CBC-7C60-48E0-87B2-9BA7979B836C}" type="pres">
      <dgm:prSet presAssocID="{F62828CC-00CC-41C7-A841-7C9BA63B098B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F0091DD0-925D-4C3E-B1BC-84BC845F2649}" type="pres">
      <dgm:prSet presAssocID="{E6871678-6A91-4189-A469-115028BDCF18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0BD5129A-20F6-42BE-A72F-A976DAEEC82B}" type="pres">
      <dgm:prSet presAssocID="{86CD864E-7A55-4891-9B35-8CEC987792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681470-F7C8-4E49-9974-B5773540E3B2}" type="pres">
      <dgm:prSet presAssocID="{86CD864E-7A55-4891-9B35-8CEC9877920E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0F9309EB-497F-4C7B-A70A-0826AA7EBDC8}" type="pres">
      <dgm:prSet presAssocID="{534B5F81-4EFB-4A56-9AF3-74E626381587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93FAADF0-FA14-45D4-B4DD-DA0183F841EE}" type="pres">
      <dgm:prSet presAssocID="{323EF199-8C04-4454-AF07-7A4897EE78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7BA7D7-68FE-4FFC-B91A-3AA4CDB2C1D8}" type="pres">
      <dgm:prSet presAssocID="{323EF199-8C04-4454-AF07-7A4897EE78A7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7832D488-21C1-41D5-B2CB-6226301F39B2}" type="pres">
      <dgm:prSet presAssocID="{0EAA5DC8-2623-492E-AE74-3E8C389BECD4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58E84FEF-64CF-4314-B3E7-47A5546F1D05}" type="pres">
      <dgm:prSet presAssocID="{D1F7B5AF-6623-4A31-9D6B-99A11C791A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188777-8829-43EB-8573-D0AB3C539BF2}" type="pres">
      <dgm:prSet presAssocID="{D1F7B5AF-6623-4A31-9D6B-99A11C791ABF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13EFBF35-3C06-4AB1-AECC-A6EBF4812700}" type="pres">
      <dgm:prSet presAssocID="{E40E9460-AA4D-41A6-BD23-3506AF0421C7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368AFFA6-4B06-418B-B9BC-B198216313EF}" type="pres">
      <dgm:prSet presAssocID="{B7AA27BE-C2B2-4243-B7B9-DD74457F94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A4C2B2-2B50-4261-AD48-9E9F6AD63C24}" type="pres">
      <dgm:prSet presAssocID="{B7AA27BE-C2B2-4243-B7B9-DD74457F94A3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C11A8A54-5E40-4739-BEAE-6D21646DC03A}" type="pres">
      <dgm:prSet presAssocID="{5E390FBC-E192-4166-A267-4FBCB588A9DB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C66BF40A-BE94-4D97-8051-8A3E7BBB54A8}" type="presOf" srcId="{F62828CC-00CC-41C7-A841-7C9BA63B098B}" destId="{0FF6ED56-DC01-4D24-B075-99CAA002E1A4}" srcOrd="0" destOrd="0" presId="urn:microsoft.com/office/officeart/2005/8/layout/cycle6"/>
    <dgm:cxn modelId="{0C610873-0511-4178-880F-C86F3A96D67E}" type="presOf" srcId="{D1F7B5AF-6623-4A31-9D6B-99A11C791ABF}" destId="{58E84FEF-64CF-4314-B3E7-47A5546F1D05}" srcOrd="0" destOrd="0" presId="urn:microsoft.com/office/officeart/2005/8/layout/cycle6"/>
    <dgm:cxn modelId="{A2AEB62A-3AA9-4874-9F94-6587D190F6AD}" srcId="{561FF59E-BDF9-4437-BDBB-8426C565B076}" destId="{F62828CC-00CC-41C7-A841-7C9BA63B098B}" srcOrd="0" destOrd="0" parTransId="{B01DC587-A5DE-4A0D-9EC0-7125E20CC0A1}" sibTransId="{E6871678-6A91-4189-A469-115028BDCF18}"/>
    <dgm:cxn modelId="{1635930F-EBE7-415B-9166-770F09587BD5}" type="presOf" srcId="{323EF199-8C04-4454-AF07-7A4897EE78A7}" destId="{93FAADF0-FA14-45D4-B4DD-DA0183F841EE}" srcOrd="0" destOrd="0" presId="urn:microsoft.com/office/officeart/2005/8/layout/cycle6"/>
    <dgm:cxn modelId="{EB51755D-6D95-4005-8293-D913EB2EF6D6}" srcId="{561FF59E-BDF9-4437-BDBB-8426C565B076}" destId="{B7AA27BE-C2B2-4243-B7B9-DD74457F94A3}" srcOrd="4" destOrd="0" parTransId="{F0C914B4-2257-4936-BE07-92F99D5EF536}" sibTransId="{5E390FBC-E192-4166-A267-4FBCB588A9DB}"/>
    <dgm:cxn modelId="{DDA46B48-BA4D-47D9-986C-07A26463E890}" type="presOf" srcId="{B7AA27BE-C2B2-4243-B7B9-DD74457F94A3}" destId="{368AFFA6-4B06-418B-B9BC-B198216313EF}" srcOrd="0" destOrd="0" presId="urn:microsoft.com/office/officeart/2005/8/layout/cycle6"/>
    <dgm:cxn modelId="{CDA7592D-9F69-405E-BC74-F0B2DD93FF04}" type="presOf" srcId="{534B5F81-4EFB-4A56-9AF3-74E626381587}" destId="{0F9309EB-497F-4C7B-A70A-0826AA7EBDC8}" srcOrd="0" destOrd="0" presId="urn:microsoft.com/office/officeart/2005/8/layout/cycle6"/>
    <dgm:cxn modelId="{FC7D7C72-022F-49E4-97A9-9593B2DE9711}" type="presOf" srcId="{86CD864E-7A55-4891-9B35-8CEC9877920E}" destId="{0BD5129A-20F6-42BE-A72F-A976DAEEC82B}" srcOrd="0" destOrd="0" presId="urn:microsoft.com/office/officeart/2005/8/layout/cycle6"/>
    <dgm:cxn modelId="{E9BAD8F7-BD5E-4AE5-BC73-E63FD024C0E2}" type="presOf" srcId="{561FF59E-BDF9-4437-BDBB-8426C565B076}" destId="{8CE15F4B-B32C-47C0-8DB0-7022B271FDB5}" srcOrd="0" destOrd="0" presId="urn:microsoft.com/office/officeart/2005/8/layout/cycle6"/>
    <dgm:cxn modelId="{33B497E4-9F08-424C-A40B-156B30A6E7DD}" srcId="{561FF59E-BDF9-4437-BDBB-8426C565B076}" destId="{D1F7B5AF-6623-4A31-9D6B-99A11C791ABF}" srcOrd="3" destOrd="0" parTransId="{82797FF5-835E-468B-B415-08F13891AC57}" sibTransId="{E40E9460-AA4D-41A6-BD23-3506AF0421C7}"/>
    <dgm:cxn modelId="{4BA55E47-77E3-4C11-BBE3-782ABEDA642B}" type="presOf" srcId="{0EAA5DC8-2623-492E-AE74-3E8C389BECD4}" destId="{7832D488-21C1-41D5-B2CB-6226301F39B2}" srcOrd="0" destOrd="0" presId="urn:microsoft.com/office/officeart/2005/8/layout/cycle6"/>
    <dgm:cxn modelId="{356E42B2-F74A-4CD0-9DAC-C19A933C1E17}" type="presOf" srcId="{5E390FBC-E192-4166-A267-4FBCB588A9DB}" destId="{C11A8A54-5E40-4739-BEAE-6D21646DC03A}" srcOrd="0" destOrd="0" presId="urn:microsoft.com/office/officeart/2005/8/layout/cycle6"/>
    <dgm:cxn modelId="{67C7EBBB-B19C-4316-94B9-ACE12B00C9F6}" srcId="{561FF59E-BDF9-4437-BDBB-8426C565B076}" destId="{323EF199-8C04-4454-AF07-7A4897EE78A7}" srcOrd="2" destOrd="0" parTransId="{BBDAEACF-1273-4CE6-AD66-745F4C34D618}" sibTransId="{0EAA5DC8-2623-492E-AE74-3E8C389BECD4}"/>
    <dgm:cxn modelId="{2EE942FD-12C6-49BD-ADA3-8FD1745D4A7E}" type="presOf" srcId="{E6871678-6A91-4189-A469-115028BDCF18}" destId="{F0091DD0-925D-4C3E-B1BC-84BC845F2649}" srcOrd="0" destOrd="0" presId="urn:microsoft.com/office/officeart/2005/8/layout/cycle6"/>
    <dgm:cxn modelId="{C8F920E0-9C8E-45A3-918B-CCA681610ABC}" type="presOf" srcId="{E40E9460-AA4D-41A6-BD23-3506AF0421C7}" destId="{13EFBF35-3C06-4AB1-AECC-A6EBF4812700}" srcOrd="0" destOrd="0" presId="urn:microsoft.com/office/officeart/2005/8/layout/cycle6"/>
    <dgm:cxn modelId="{A1204A7A-0C39-40B3-B29C-1ADB4DADCA87}" srcId="{561FF59E-BDF9-4437-BDBB-8426C565B076}" destId="{86CD864E-7A55-4891-9B35-8CEC9877920E}" srcOrd="1" destOrd="0" parTransId="{9FE3F5B4-41E9-4918-A4A5-416B47684DF0}" sibTransId="{534B5F81-4EFB-4A56-9AF3-74E626381587}"/>
    <dgm:cxn modelId="{8D46FE52-E8F2-4B05-A092-3FE1F2B4CB01}" type="presParOf" srcId="{8CE15F4B-B32C-47C0-8DB0-7022B271FDB5}" destId="{0FF6ED56-DC01-4D24-B075-99CAA002E1A4}" srcOrd="0" destOrd="0" presId="urn:microsoft.com/office/officeart/2005/8/layout/cycle6"/>
    <dgm:cxn modelId="{FD7DFC5A-4F04-4642-8AC9-8BAEDC4BB28A}" type="presParOf" srcId="{8CE15F4B-B32C-47C0-8DB0-7022B271FDB5}" destId="{77AA1CBC-7C60-48E0-87B2-9BA7979B836C}" srcOrd="1" destOrd="0" presId="urn:microsoft.com/office/officeart/2005/8/layout/cycle6"/>
    <dgm:cxn modelId="{5379BFF2-E806-445E-A08F-051E71102E99}" type="presParOf" srcId="{8CE15F4B-B32C-47C0-8DB0-7022B271FDB5}" destId="{F0091DD0-925D-4C3E-B1BC-84BC845F2649}" srcOrd="2" destOrd="0" presId="urn:microsoft.com/office/officeart/2005/8/layout/cycle6"/>
    <dgm:cxn modelId="{CE067295-1DE9-4C1B-9472-201663935673}" type="presParOf" srcId="{8CE15F4B-B32C-47C0-8DB0-7022B271FDB5}" destId="{0BD5129A-20F6-42BE-A72F-A976DAEEC82B}" srcOrd="3" destOrd="0" presId="urn:microsoft.com/office/officeart/2005/8/layout/cycle6"/>
    <dgm:cxn modelId="{257ED208-1CEE-44D9-BDD9-5E06D0BA70C1}" type="presParOf" srcId="{8CE15F4B-B32C-47C0-8DB0-7022B271FDB5}" destId="{63681470-F7C8-4E49-9974-B5773540E3B2}" srcOrd="4" destOrd="0" presId="urn:microsoft.com/office/officeart/2005/8/layout/cycle6"/>
    <dgm:cxn modelId="{242D403B-15B4-4B37-A93D-A8B681274D7B}" type="presParOf" srcId="{8CE15F4B-B32C-47C0-8DB0-7022B271FDB5}" destId="{0F9309EB-497F-4C7B-A70A-0826AA7EBDC8}" srcOrd="5" destOrd="0" presId="urn:microsoft.com/office/officeart/2005/8/layout/cycle6"/>
    <dgm:cxn modelId="{5D98B27F-56E3-4282-A407-3125AAC99FE9}" type="presParOf" srcId="{8CE15F4B-B32C-47C0-8DB0-7022B271FDB5}" destId="{93FAADF0-FA14-45D4-B4DD-DA0183F841EE}" srcOrd="6" destOrd="0" presId="urn:microsoft.com/office/officeart/2005/8/layout/cycle6"/>
    <dgm:cxn modelId="{9A616684-1156-4052-8DB2-AC6627052E01}" type="presParOf" srcId="{8CE15F4B-B32C-47C0-8DB0-7022B271FDB5}" destId="{1B7BA7D7-68FE-4FFC-B91A-3AA4CDB2C1D8}" srcOrd="7" destOrd="0" presId="urn:microsoft.com/office/officeart/2005/8/layout/cycle6"/>
    <dgm:cxn modelId="{AA60B6B0-A2B6-456A-9096-E98E8D93FACA}" type="presParOf" srcId="{8CE15F4B-B32C-47C0-8DB0-7022B271FDB5}" destId="{7832D488-21C1-41D5-B2CB-6226301F39B2}" srcOrd="8" destOrd="0" presId="urn:microsoft.com/office/officeart/2005/8/layout/cycle6"/>
    <dgm:cxn modelId="{0C7F930B-3AEF-4C1B-8ED6-601517930315}" type="presParOf" srcId="{8CE15F4B-B32C-47C0-8DB0-7022B271FDB5}" destId="{58E84FEF-64CF-4314-B3E7-47A5546F1D05}" srcOrd="9" destOrd="0" presId="urn:microsoft.com/office/officeart/2005/8/layout/cycle6"/>
    <dgm:cxn modelId="{9AD3BAAD-4A50-4DDE-ADC8-9F6AFB2F1FA8}" type="presParOf" srcId="{8CE15F4B-B32C-47C0-8DB0-7022B271FDB5}" destId="{89188777-8829-43EB-8573-D0AB3C539BF2}" srcOrd="10" destOrd="0" presId="urn:microsoft.com/office/officeart/2005/8/layout/cycle6"/>
    <dgm:cxn modelId="{FD93C4C8-5122-424D-A6D2-9260009D4D1B}" type="presParOf" srcId="{8CE15F4B-B32C-47C0-8DB0-7022B271FDB5}" destId="{13EFBF35-3C06-4AB1-AECC-A6EBF4812700}" srcOrd="11" destOrd="0" presId="urn:microsoft.com/office/officeart/2005/8/layout/cycle6"/>
    <dgm:cxn modelId="{5237F1ED-A821-41C9-AB89-876E1AF3D4D4}" type="presParOf" srcId="{8CE15F4B-B32C-47C0-8DB0-7022B271FDB5}" destId="{368AFFA6-4B06-418B-B9BC-B198216313EF}" srcOrd="12" destOrd="0" presId="urn:microsoft.com/office/officeart/2005/8/layout/cycle6"/>
    <dgm:cxn modelId="{5EEA0249-8FA8-400F-B908-C40106520E24}" type="presParOf" srcId="{8CE15F4B-B32C-47C0-8DB0-7022B271FDB5}" destId="{94A4C2B2-2B50-4261-AD48-9E9F6AD63C24}" srcOrd="13" destOrd="0" presId="urn:microsoft.com/office/officeart/2005/8/layout/cycle6"/>
    <dgm:cxn modelId="{930314D9-93B8-4565-B4A7-F4D16BED7E17}" type="presParOf" srcId="{8CE15F4B-B32C-47C0-8DB0-7022B271FDB5}" destId="{C11A8A54-5E40-4739-BEAE-6D21646DC03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ECA5F1-E173-4CFB-95A2-CA080CA59FCD}" type="doc">
      <dgm:prSet loTypeId="urn:microsoft.com/office/officeart/2005/8/layout/balance1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9884E31D-A406-4B61-9757-948AD30F01E6}">
      <dgm:prSet phldrT="[텍스트]"/>
      <dgm:spPr/>
      <dgm:t>
        <a:bodyPr/>
        <a:lstStyle/>
        <a:p>
          <a:pPr latinLnBrk="1"/>
          <a:r>
            <a:rPr lang="ko-KR" altLang="en-US" smtClean="0"/>
            <a:t>자습</a:t>
          </a:r>
          <a:endParaRPr lang="ko-KR" altLang="en-US" dirty="0"/>
        </a:p>
      </dgm:t>
    </dgm:pt>
    <dgm:pt modelId="{1CC64908-D1CB-45E4-B709-4B090FADB8B5}" type="parTrans" cxnId="{5C7E6721-580F-46AC-8F84-9FD16EBBBE21}">
      <dgm:prSet/>
      <dgm:spPr/>
      <dgm:t>
        <a:bodyPr/>
        <a:lstStyle/>
        <a:p>
          <a:pPr latinLnBrk="1"/>
          <a:endParaRPr lang="ko-KR" altLang="en-US"/>
        </a:p>
      </dgm:t>
    </dgm:pt>
    <dgm:pt modelId="{32A98E71-D6B8-457C-BDCD-B75042B9F30A}" type="sibTrans" cxnId="{5C7E6721-580F-46AC-8F84-9FD16EBBBE21}">
      <dgm:prSet/>
      <dgm:spPr/>
      <dgm:t>
        <a:bodyPr/>
        <a:lstStyle/>
        <a:p>
          <a:pPr latinLnBrk="1"/>
          <a:endParaRPr lang="ko-KR" altLang="en-US"/>
        </a:p>
      </dgm:t>
    </dgm:pt>
    <dgm:pt modelId="{44B51B49-1DBC-4B60-9E7C-1F5F05569F59}">
      <dgm:prSet phldrT="[텍스트]"/>
      <dgm:spPr/>
      <dgm:t>
        <a:bodyPr/>
        <a:lstStyle/>
        <a:p>
          <a:pPr latinLnBrk="1"/>
          <a:r>
            <a:rPr lang="ko-KR" altLang="en-US" smtClean="0"/>
            <a:t>신독</a:t>
          </a:r>
          <a:endParaRPr lang="ko-KR" altLang="en-US" dirty="0"/>
        </a:p>
      </dgm:t>
    </dgm:pt>
    <dgm:pt modelId="{37CE8823-7899-4D7A-B313-A43066921D7D}" type="parTrans" cxnId="{19289342-CC40-43F7-A319-C900F5B48A33}">
      <dgm:prSet/>
      <dgm:spPr/>
      <dgm:t>
        <a:bodyPr/>
        <a:lstStyle/>
        <a:p>
          <a:pPr latinLnBrk="1"/>
          <a:endParaRPr lang="ko-KR" altLang="en-US"/>
        </a:p>
      </dgm:t>
    </dgm:pt>
    <dgm:pt modelId="{608A413F-CCC8-4311-A3B9-94318CB6ED45}" type="sibTrans" cxnId="{19289342-CC40-43F7-A319-C900F5B48A33}">
      <dgm:prSet/>
      <dgm:spPr/>
      <dgm:t>
        <a:bodyPr/>
        <a:lstStyle/>
        <a:p>
          <a:pPr latinLnBrk="1"/>
          <a:endParaRPr lang="ko-KR" altLang="en-US"/>
        </a:p>
      </dgm:t>
    </dgm:pt>
    <dgm:pt modelId="{279A29A2-E05E-404F-8FCE-375DFDD494F4}">
      <dgm:prSet phldrT="[텍스트]"/>
      <dgm:spPr/>
      <dgm:t>
        <a:bodyPr/>
        <a:lstStyle/>
        <a:p>
          <a:pPr latinLnBrk="1"/>
          <a:r>
            <a:rPr lang="ko-KR" altLang="en-US" smtClean="0"/>
            <a:t>숙제</a:t>
          </a:r>
          <a:endParaRPr lang="ko-KR" altLang="en-US" dirty="0"/>
        </a:p>
      </dgm:t>
    </dgm:pt>
    <dgm:pt modelId="{AF420CCB-0F74-4DE2-BEAC-176E94B344CA}" type="parTrans" cxnId="{719F6FFC-3714-405D-810D-B36B1FE99F0B}">
      <dgm:prSet/>
      <dgm:spPr/>
      <dgm:t>
        <a:bodyPr/>
        <a:lstStyle/>
        <a:p>
          <a:pPr latinLnBrk="1"/>
          <a:endParaRPr lang="ko-KR" altLang="en-US"/>
        </a:p>
      </dgm:t>
    </dgm:pt>
    <dgm:pt modelId="{A70D2092-7658-4397-98FE-E21A64578F13}" type="sibTrans" cxnId="{719F6FFC-3714-405D-810D-B36B1FE99F0B}">
      <dgm:prSet/>
      <dgm:spPr/>
      <dgm:t>
        <a:bodyPr/>
        <a:lstStyle/>
        <a:p>
          <a:pPr latinLnBrk="1"/>
          <a:endParaRPr lang="ko-KR" altLang="en-US"/>
        </a:p>
      </dgm:t>
    </dgm:pt>
    <dgm:pt modelId="{A60D6692-038F-40C5-A990-20CEF5E37A09}">
      <dgm:prSet phldrT="[텍스트]"/>
      <dgm:spPr/>
      <dgm:t>
        <a:bodyPr/>
        <a:lstStyle/>
        <a:p>
          <a:pPr latinLnBrk="1"/>
          <a:r>
            <a:rPr lang="ko-KR" altLang="en-US" smtClean="0"/>
            <a:t>학교</a:t>
          </a:r>
          <a:endParaRPr lang="ko-KR" altLang="en-US" dirty="0"/>
        </a:p>
      </dgm:t>
    </dgm:pt>
    <dgm:pt modelId="{795CC1B8-B07B-422B-B146-F38A22AB43FC}" type="parTrans" cxnId="{709AB0FA-93E5-4A27-A6A4-108BB00DF9A3}">
      <dgm:prSet/>
      <dgm:spPr/>
      <dgm:t>
        <a:bodyPr/>
        <a:lstStyle/>
        <a:p>
          <a:pPr latinLnBrk="1"/>
          <a:endParaRPr lang="ko-KR" altLang="en-US"/>
        </a:p>
      </dgm:t>
    </dgm:pt>
    <dgm:pt modelId="{B727BDF4-FAE0-45FD-8D60-8BF17D58DF4A}" type="sibTrans" cxnId="{709AB0FA-93E5-4A27-A6A4-108BB00DF9A3}">
      <dgm:prSet/>
      <dgm:spPr/>
      <dgm:t>
        <a:bodyPr/>
        <a:lstStyle/>
        <a:p>
          <a:pPr latinLnBrk="1"/>
          <a:endParaRPr lang="ko-KR" altLang="en-US"/>
        </a:p>
      </dgm:t>
    </dgm:pt>
    <dgm:pt modelId="{8B28FEA7-4326-49D9-BC66-575FFE23728E}">
      <dgm:prSet phldrT="[텍스트]"/>
      <dgm:spPr/>
      <dgm:t>
        <a:bodyPr/>
        <a:lstStyle/>
        <a:p>
          <a:pPr latinLnBrk="1"/>
          <a:r>
            <a:rPr lang="ko-KR" altLang="en-US" dirty="0" smtClean="0"/>
            <a:t>과외</a:t>
          </a:r>
          <a:endParaRPr lang="ko-KR" altLang="en-US" dirty="0"/>
        </a:p>
      </dgm:t>
    </dgm:pt>
    <dgm:pt modelId="{25F76A48-FF00-43FC-B07E-B3EB06685B0E}" type="parTrans" cxnId="{A57B015F-87EF-4A17-960B-964D1F55C847}">
      <dgm:prSet/>
      <dgm:spPr/>
      <dgm:t>
        <a:bodyPr/>
        <a:lstStyle/>
        <a:p>
          <a:pPr latinLnBrk="1"/>
          <a:endParaRPr lang="ko-KR" altLang="en-US"/>
        </a:p>
      </dgm:t>
    </dgm:pt>
    <dgm:pt modelId="{A549F965-C839-4ECE-AF94-00E7022C4915}" type="sibTrans" cxnId="{A57B015F-87EF-4A17-960B-964D1F55C847}">
      <dgm:prSet/>
      <dgm:spPr/>
      <dgm:t>
        <a:bodyPr/>
        <a:lstStyle/>
        <a:p>
          <a:pPr latinLnBrk="1"/>
          <a:endParaRPr lang="ko-KR" altLang="en-US"/>
        </a:p>
      </dgm:t>
    </dgm:pt>
    <dgm:pt modelId="{EB4FF11E-26E2-436F-A4C5-EEAFBA6C5E07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인강</a:t>
          </a:r>
          <a:endParaRPr lang="ko-KR" altLang="en-US" dirty="0"/>
        </a:p>
      </dgm:t>
    </dgm:pt>
    <dgm:pt modelId="{F0911530-EF18-4259-A4BE-EA798D05FEF9}" type="parTrans" cxnId="{218BAA23-888A-443D-8083-EACBB315F7FB}">
      <dgm:prSet/>
      <dgm:spPr/>
      <dgm:t>
        <a:bodyPr/>
        <a:lstStyle/>
        <a:p>
          <a:pPr latinLnBrk="1"/>
          <a:endParaRPr lang="ko-KR" altLang="en-US"/>
        </a:p>
      </dgm:t>
    </dgm:pt>
    <dgm:pt modelId="{D2569873-CBE5-4C4B-873D-B4061E933E58}" type="sibTrans" cxnId="{218BAA23-888A-443D-8083-EACBB315F7FB}">
      <dgm:prSet/>
      <dgm:spPr/>
      <dgm:t>
        <a:bodyPr/>
        <a:lstStyle/>
        <a:p>
          <a:pPr latinLnBrk="1"/>
          <a:endParaRPr lang="ko-KR" altLang="en-US"/>
        </a:p>
      </dgm:t>
    </dgm:pt>
    <dgm:pt modelId="{8D878CE7-ED39-447C-B19C-E43023CC8FF7}">
      <dgm:prSet phldrT="[텍스트]"/>
      <dgm:spPr/>
      <dgm:t>
        <a:bodyPr/>
        <a:lstStyle/>
        <a:p>
          <a:pPr latinLnBrk="1"/>
          <a:r>
            <a:rPr lang="ko-KR" altLang="en-US" dirty="0" smtClean="0"/>
            <a:t>학원</a:t>
          </a:r>
          <a:endParaRPr lang="ko-KR" altLang="en-US" dirty="0"/>
        </a:p>
      </dgm:t>
    </dgm:pt>
    <dgm:pt modelId="{E770BD21-F556-46CA-9FC9-C0EB8E0BEB2B}" type="parTrans" cxnId="{F9020407-0396-49D1-9785-53949E21529C}">
      <dgm:prSet/>
      <dgm:spPr/>
      <dgm:t>
        <a:bodyPr/>
        <a:lstStyle/>
        <a:p>
          <a:pPr latinLnBrk="1"/>
          <a:endParaRPr lang="ko-KR" altLang="en-US"/>
        </a:p>
      </dgm:t>
    </dgm:pt>
    <dgm:pt modelId="{D75BEA16-B063-4020-91FA-9C8952427064}" type="sibTrans" cxnId="{F9020407-0396-49D1-9785-53949E21529C}">
      <dgm:prSet/>
      <dgm:spPr/>
      <dgm:t>
        <a:bodyPr/>
        <a:lstStyle/>
        <a:p>
          <a:pPr latinLnBrk="1"/>
          <a:endParaRPr lang="ko-KR" altLang="en-US"/>
        </a:p>
      </dgm:t>
    </dgm:pt>
    <dgm:pt modelId="{2B75DBD9-8447-45C2-BE75-57D9650291BF}" type="pres">
      <dgm:prSet presAssocID="{65ECA5F1-E173-4CFB-95A2-CA080CA59FC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DC1260-1B7D-4DD4-84C4-1285AE7E45ED}" type="pres">
      <dgm:prSet presAssocID="{65ECA5F1-E173-4CFB-95A2-CA080CA59FCD}" presName="dummyMaxCanvas" presStyleCnt="0"/>
      <dgm:spPr/>
      <dgm:t>
        <a:bodyPr/>
        <a:lstStyle/>
        <a:p>
          <a:pPr latinLnBrk="1"/>
          <a:endParaRPr lang="ko-KR" altLang="en-US"/>
        </a:p>
      </dgm:t>
    </dgm:pt>
    <dgm:pt modelId="{18CEBB43-297D-458F-B361-26D94A38AC0D}" type="pres">
      <dgm:prSet presAssocID="{65ECA5F1-E173-4CFB-95A2-CA080CA59FCD}" presName="parentComposite" presStyleCnt="0"/>
      <dgm:spPr/>
      <dgm:t>
        <a:bodyPr/>
        <a:lstStyle/>
        <a:p>
          <a:pPr latinLnBrk="1"/>
          <a:endParaRPr lang="ko-KR" altLang="en-US"/>
        </a:p>
      </dgm:t>
    </dgm:pt>
    <dgm:pt modelId="{E5A19C88-F19B-4DED-9578-F4218985E7B7}" type="pres">
      <dgm:prSet presAssocID="{65ECA5F1-E173-4CFB-95A2-CA080CA59FC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8436E3-BAE5-4179-9A35-56D9BCAA443B}" type="pres">
      <dgm:prSet presAssocID="{65ECA5F1-E173-4CFB-95A2-CA080CA59FC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89C1BC-4F0D-4700-92BA-160925D8FD59}" type="pres">
      <dgm:prSet presAssocID="{65ECA5F1-E173-4CFB-95A2-CA080CA59FCD}" presName="childrenComposite" presStyleCnt="0"/>
      <dgm:spPr/>
      <dgm:t>
        <a:bodyPr/>
        <a:lstStyle/>
        <a:p>
          <a:pPr latinLnBrk="1"/>
          <a:endParaRPr lang="ko-KR" altLang="en-US"/>
        </a:p>
      </dgm:t>
    </dgm:pt>
    <dgm:pt modelId="{24956AE6-C624-48BF-AB50-98461BF9BD8A}" type="pres">
      <dgm:prSet presAssocID="{65ECA5F1-E173-4CFB-95A2-CA080CA59FCD}" presName="dummyMaxCanvas_ChildArea" presStyleCnt="0"/>
      <dgm:spPr/>
      <dgm:t>
        <a:bodyPr/>
        <a:lstStyle/>
        <a:p>
          <a:pPr latinLnBrk="1"/>
          <a:endParaRPr lang="ko-KR" altLang="en-US"/>
        </a:p>
      </dgm:t>
    </dgm:pt>
    <dgm:pt modelId="{344B830F-8B39-4984-96D4-2BB10C4D924D}" type="pres">
      <dgm:prSet presAssocID="{65ECA5F1-E173-4CFB-95A2-CA080CA59FCD}" presName="fulcrum" presStyleLbl="alignAccFollow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8D1695C-B855-49BC-B121-747CC01A112B}" type="pres">
      <dgm:prSet presAssocID="{65ECA5F1-E173-4CFB-95A2-CA080CA59FCD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CBAF51-F21C-4165-964C-8A9195CC167E}" type="pres">
      <dgm:prSet presAssocID="{65ECA5F1-E173-4CFB-95A2-CA080CA59FCD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BD32FB-4E9E-45F8-9537-259D875BE97E}" type="pres">
      <dgm:prSet presAssocID="{65ECA5F1-E173-4CFB-95A2-CA080CA59FCD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BD8BE1-9F4C-44C6-8582-1A673B3A1C83}" type="pres">
      <dgm:prSet presAssocID="{65ECA5F1-E173-4CFB-95A2-CA080CA59FCD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055CD2-4C6C-4AF3-BFAA-1366027F58E6}" type="pres">
      <dgm:prSet presAssocID="{65ECA5F1-E173-4CFB-95A2-CA080CA59FCD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798103-0BBF-49C8-AD5D-78D29DB0AB49}" type="pres">
      <dgm:prSet presAssocID="{65ECA5F1-E173-4CFB-95A2-CA080CA59FCD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DD97EA-9F11-483E-A5A8-529A8AD3DC13}" type="presOf" srcId="{279A29A2-E05E-404F-8FCE-375DFDD494F4}" destId="{52798103-0BBF-49C8-AD5D-78D29DB0AB49}" srcOrd="0" destOrd="0" presId="urn:microsoft.com/office/officeart/2005/8/layout/balance1"/>
    <dgm:cxn modelId="{719F6FFC-3714-405D-810D-B36B1FE99F0B}" srcId="{9884E31D-A406-4B61-9757-948AD30F01E6}" destId="{279A29A2-E05E-404F-8FCE-375DFDD494F4}" srcOrd="1" destOrd="0" parTransId="{AF420CCB-0F74-4DE2-BEAC-176E94B344CA}" sibTransId="{A70D2092-7658-4397-98FE-E21A64578F13}"/>
    <dgm:cxn modelId="{5C7E6721-580F-46AC-8F84-9FD16EBBBE21}" srcId="{65ECA5F1-E173-4CFB-95A2-CA080CA59FCD}" destId="{9884E31D-A406-4B61-9757-948AD30F01E6}" srcOrd="0" destOrd="0" parTransId="{1CC64908-D1CB-45E4-B709-4B090FADB8B5}" sibTransId="{32A98E71-D6B8-457C-BDCD-B75042B9F30A}"/>
    <dgm:cxn modelId="{70EB9F3F-E79F-49C3-9705-B5821439745D}" type="presOf" srcId="{A60D6692-038F-40C5-A990-20CEF5E37A09}" destId="{E78436E3-BAE5-4179-9A35-56D9BCAA443B}" srcOrd="0" destOrd="0" presId="urn:microsoft.com/office/officeart/2005/8/layout/balance1"/>
    <dgm:cxn modelId="{F9020407-0396-49D1-9785-53949E21529C}" srcId="{A60D6692-038F-40C5-A990-20CEF5E37A09}" destId="{8D878CE7-ED39-447C-B19C-E43023CC8FF7}" srcOrd="2" destOrd="0" parTransId="{E770BD21-F556-46CA-9FC9-C0EB8E0BEB2B}" sibTransId="{D75BEA16-B063-4020-91FA-9C8952427064}"/>
    <dgm:cxn modelId="{218BAA23-888A-443D-8083-EACBB315F7FB}" srcId="{A60D6692-038F-40C5-A990-20CEF5E37A09}" destId="{EB4FF11E-26E2-436F-A4C5-EEAFBA6C5E07}" srcOrd="1" destOrd="0" parTransId="{F0911530-EF18-4259-A4BE-EA798D05FEF9}" sibTransId="{D2569873-CBE5-4C4B-873D-B4061E933E58}"/>
    <dgm:cxn modelId="{709AB0FA-93E5-4A27-A6A4-108BB00DF9A3}" srcId="{65ECA5F1-E173-4CFB-95A2-CA080CA59FCD}" destId="{A60D6692-038F-40C5-A990-20CEF5E37A09}" srcOrd="1" destOrd="0" parTransId="{795CC1B8-B07B-422B-B146-F38A22AB43FC}" sibTransId="{B727BDF4-FAE0-45FD-8D60-8BF17D58DF4A}"/>
    <dgm:cxn modelId="{1B892856-97B5-428F-BB39-56A40BF958C8}" type="presOf" srcId="{44B51B49-1DBC-4B60-9E7C-1F5F05569F59}" destId="{79055CD2-4C6C-4AF3-BFAA-1366027F58E6}" srcOrd="0" destOrd="0" presId="urn:microsoft.com/office/officeart/2005/8/layout/balance1"/>
    <dgm:cxn modelId="{CA7FFC91-9EE2-4DF8-A0AC-2F38B8C0CA01}" type="presOf" srcId="{9884E31D-A406-4B61-9757-948AD30F01E6}" destId="{E5A19C88-F19B-4DED-9578-F4218985E7B7}" srcOrd="0" destOrd="0" presId="urn:microsoft.com/office/officeart/2005/8/layout/balance1"/>
    <dgm:cxn modelId="{3AF1637E-4E57-43B5-BABA-F1F43F670C35}" type="presOf" srcId="{8B28FEA7-4326-49D9-BC66-575FFE23728E}" destId="{02CBAF51-F21C-4165-964C-8A9195CC167E}" srcOrd="0" destOrd="0" presId="urn:microsoft.com/office/officeart/2005/8/layout/balance1"/>
    <dgm:cxn modelId="{B8AEE7AB-2F5C-45A5-8851-851B786E953E}" type="presOf" srcId="{EB4FF11E-26E2-436F-A4C5-EEAFBA6C5E07}" destId="{D6BD32FB-4E9E-45F8-9537-259D875BE97E}" srcOrd="0" destOrd="0" presId="urn:microsoft.com/office/officeart/2005/8/layout/balance1"/>
    <dgm:cxn modelId="{DCCE6692-A5AB-43F2-AB60-FA7D0E1971D7}" type="presOf" srcId="{8D878CE7-ED39-447C-B19C-E43023CC8FF7}" destId="{6BBD8BE1-9F4C-44C6-8582-1A673B3A1C83}" srcOrd="0" destOrd="0" presId="urn:microsoft.com/office/officeart/2005/8/layout/balance1"/>
    <dgm:cxn modelId="{19289342-CC40-43F7-A319-C900F5B48A33}" srcId="{9884E31D-A406-4B61-9757-948AD30F01E6}" destId="{44B51B49-1DBC-4B60-9E7C-1F5F05569F59}" srcOrd="0" destOrd="0" parTransId="{37CE8823-7899-4D7A-B313-A43066921D7D}" sibTransId="{608A413F-CCC8-4311-A3B9-94318CB6ED45}"/>
    <dgm:cxn modelId="{79790FF1-1CEC-4695-9772-2CFD53D54AC1}" type="presOf" srcId="{65ECA5F1-E173-4CFB-95A2-CA080CA59FCD}" destId="{2B75DBD9-8447-45C2-BE75-57D9650291BF}" srcOrd="0" destOrd="0" presId="urn:microsoft.com/office/officeart/2005/8/layout/balance1"/>
    <dgm:cxn modelId="{A57B015F-87EF-4A17-960B-964D1F55C847}" srcId="{A60D6692-038F-40C5-A990-20CEF5E37A09}" destId="{8B28FEA7-4326-49D9-BC66-575FFE23728E}" srcOrd="0" destOrd="0" parTransId="{25F76A48-FF00-43FC-B07E-B3EB06685B0E}" sibTransId="{A549F965-C839-4ECE-AF94-00E7022C4915}"/>
    <dgm:cxn modelId="{EFE707AC-D2C5-4943-A3E4-C98EB9024BB1}" type="presParOf" srcId="{2B75DBD9-8447-45C2-BE75-57D9650291BF}" destId="{54DC1260-1B7D-4DD4-84C4-1285AE7E45ED}" srcOrd="0" destOrd="0" presId="urn:microsoft.com/office/officeart/2005/8/layout/balance1"/>
    <dgm:cxn modelId="{AC4EDEB2-064C-4B82-851C-AF70942D37F6}" type="presParOf" srcId="{2B75DBD9-8447-45C2-BE75-57D9650291BF}" destId="{18CEBB43-297D-458F-B361-26D94A38AC0D}" srcOrd="1" destOrd="0" presId="urn:microsoft.com/office/officeart/2005/8/layout/balance1"/>
    <dgm:cxn modelId="{BC80FBC8-49AE-4B5E-9F15-98AA00847360}" type="presParOf" srcId="{18CEBB43-297D-458F-B361-26D94A38AC0D}" destId="{E5A19C88-F19B-4DED-9578-F4218985E7B7}" srcOrd="0" destOrd="0" presId="urn:microsoft.com/office/officeart/2005/8/layout/balance1"/>
    <dgm:cxn modelId="{4D14CBA0-7B8C-4A15-A05E-45BB2FC50BC9}" type="presParOf" srcId="{18CEBB43-297D-458F-B361-26D94A38AC0D}" destId="{E78436E3-BAE5-4179-9A35-56D9BCAA443B}" srcOrd="1" destOrd="0" presId="urn:microsoft.com/office/officeart/2005/8/layout/balance1"/>
    <dgm:cxn modelId="{1F899585-820C-4D1D-A7DB-F91E456C9D16}" type="presParOf" srcId="{2B75DBD9-8447-45C2-BE75-57D9650291BF}" destId="{9989C1BC-4F0D-4700-92BA-160925D8FD59}" srcOrd="2" destOrd="0" presId="urn:microsoft.com/office/officeart/2005/8/layout/balance1"/>
    <dgm:cxn modelId="{BB224C3E-A83E-4066-81FE-6565DC115A50}" type="presParOf" srcId="{9989C1BC-4F0D-4700-92BA-160925D8FD59}" destId="{24956AE6-C624-48BF-AB50-98461BF9BD8A}" srcOrd="0" destOrd="0" presId="urn:microsoft.com/office/officeart/2005/8/layout/balance1"/>
    <dgm:cxn modelId="{9F02EB81-F63A-44BE-94DB-89D044CD4E22}" type="presParOf" srcId="{9989C1BC-4F0D-4700-92BA-160925D8FD59}" destId="{344B830F-8B39-4984-96D4-2BB10C4D924D}" srcOrd="1" destOrd="0" presId="urn:microsoft.com/office/officeart/2005/8/layout/balance1"/>
    <dgm:cxn modelId="{764A532A-563D-4342-8917-D547D52054F1}" type="presParOf" srcId="{9989C1BC-4F0D-4700-92BA-160925D8FD59}" destId="{C8D1695C-B855-49BC-B121-747CC01A112B}" srcOrd="2" destOrd="0" presId="urn:microsoft.com/office/officeart/2005/8/layout/balance1"/>
    <dgm:cxn modelId="{02841616-0A63-4C55-AB26-A49EE0388C87}" type="presParOf" srcId="{9989C1BC-4F0D-4700-92BA-160925D8FD59}" destId="{02CBAF51-F21C-4165-964C-8A9195CC167E}" srcOrd="3" destOrd="0" presId="urn:microsoft.com/office/officeart/2005/8/layout/balance1"/>
    <dgm:cxn modelId="{D1ECAA4A-F242-4554-BB86-2C5A680971B9}" type="presParOf" srcId="{9989C1BC-4F0D-4700-92BA-160925D8FD59}" destId="{D6BD32FB-4E9E-45F8-9537-259D875BE97E}" srcOrd="4" destOrd="0" presId="urn:microsoft.com/office/officeart/2005/8/layout/balance1"/>
    <dgm:cxn modelId="{D3E52727-9EE3-4211-92E3-0DFE2FF55C34}" type="presParOf" srcId="{9989C1BC-4F0D-4700-92BA-160925D8FD59}" destId="{6BBD8BE1-9F4C-44C6-8582-1A673B3A1C83}" srcOrd="5" destOrd="0" presId="urn:microsoft.com/office/officeart/2005/8/layout/balance1"/>
    <dgm:cxn modelId="{4DEA9BCC-780A-4CA5-B9FE-A75AEC5D499C}" type="presParOf" srcId="{9989C1BC-4F0D-4700-92BA-160925D8FD59}" destId="{79055CD2-4C6C-4AF3-BFAA-1366027F58E6}" srcOrd="6" destOrd="0" presId="urn:microsoft.com/office/officeart/2005/8/layout/balance1"/>
    <dgm:cxn modelId="{4A41B921-1834-4737-BE02-C0786D81C8A9}" type="presParOf" srcId="{9989C1BC-4F0D-4700-92BA-160925D8FD59}" destId="{52798103-0BBF-49C8-AD5D-78D29DB0AB4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13D2435-E217-4847-A7D6-00358A88B93E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7AA3D1D9-9DD6-4A97-8EA7-3CA7DA1B91A1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學習</a:t>
          </a:r>
          <a:endParaRPr lang="ko-KR" altLang="en-US" sz="4000" dirty="0"/>
        </a:p>
      </dgm:t>
    </dgm:pt>
    <dgm:pt modelId="{F7B9F1B5-BD3A-4248-83EB-9B809D2BF8B4}" type="parTrans" cxnId="{7B054E30-FED7-4B57-8190-E1EF5810E002}">
      <dgm:prSet/>
      <dgm:spPr/>
      <dgm:t>
        <a:bodyPr/>
        <a:lstStyle/>
        <a:p>
          <a:pPr latinLnBrk="1"/>
          <a:endParaRPr lang="ko-KR" altLang="en-US"/>
        </a:p>
      </dgm:t>
    </dgm:pt>
    <dgm:pt modelId="{B5792F79-475B-4F62-A819-C6498E5CA312}" type="sibTrans" cxnId="{7B054E30-FED7-4B57-8190-E1EF5810E002}">
      <dgm:prSet/>
      <dgm:spPr/>
      <dgm:t>
        <a:bodyPr/>
        <a:lstStyle/>
        <a:p>
          <a:pPr latinLnBrk="1"/>
          <a:endParaRPr lang="ko-KR" altLang="en-US"/>
        </a:p>
      </dgm:t>
    </dgm:pt>
    <dgm:pt modelId="{84E2E18C-7079-457A-B042-87B82A8295E4}">
      <dgm:prSet phldrT="[텍스트]" custT="1"/>
      <dgm:spPr/>
      <dgm:t>
        <a:bodyPr/>
        <a:lstStyle/>
        <a:p>
          <a:pPr latinLnBrk="1"/>
          <a:r>
            <a:rPr lang="ko-KR" altLang="en-US" sz="4400" dirty="0" smtClean="0"/>
            <a:t>自習</a:t>
          </a:r>
          <a:endParaRPr lang="ko-KR" altLang="en-US" sz="4400" dirty="0"/>
        </a:p>
      </dgm:t>
    </dgm:pt>
    <dgm:pt modelId="{B379EC5C-F824-40B1-9F6F-361D634C47C6}" type="parTrans" cxnId="{C3FFF90B-B7FE-4A54-91B6-6D31A6E108D8}">
      <dgm:prSet/>
      <dgm:spPr/>
      <dgm:t>
        <a:bodyPr/>
        <a:lstStyle/>
        <a:p>
          <a:pPr latinLnBrk="1"/>
          <a:endParaRPr lang="ko-KR" altLang="en-US"/>
        </a:p>
      </dgm:t>
    </dgm:pt>
    <dgm:pt modelId="{B77EEF9A-6812-4CAF-8916-A499BB449D57}" type="sibTrans" cxnId="{C3FFF90B-B7FE-4A54-91B6-6D31A6E108D8}">
      <dgm:prSet/>
      <dgm:spPr/>
      <dgm:t>
        <a:bodyPr/>
        <a:lstStyle/>
        <a:p>
          <a:pPr latinLnBrk="1"/>
          <a:endParaRPr lang="ko-KR" altLang="en-US"/>
        </a:p>
      </dgm:t>
    </dgm:pt>
    <dgm:pt modelId="{67161A56-A2B7-4594-BF20-A668B9A68E5D}">
      <dgm:prSet phldrT="[텍스트]" custT="1"/>
      <dgm:spPr/>
      <dgm:t>
        <a:bodyPr/>
        <a:lstStyle/>
        <a:p>
          <a:pPr latinLnBrk="1"/>
          <a:r>
            <a:rPr lang="ko-KR" altLang="en-US" sz="4000" dirty="0" err="1" smtClean="0"/>
            <a:t>完習</a:t>
          </a:r>
          <a:endParaRPr lang="ko-KR" altLang="en-US" sz="4000" dirty="0"/>
        </a:p>
      </dgm:t>
    </dgm:pt>
    <dgm:pt modelId="{2DF74FFD-9CE5-47E6-960D-44110B53C0E5}" type="parTrans" cxnId="{0B4E052F-F446-4CC7-BF45-EFF5D570588C}">
      <dgm:prSet/>
      <dgm:spPr/>
      <dgm:t>
        <a:bodyPr/>
        <a:lstStyle/>
        <a:p>
          <a:pPr latinLnBrk="1"/>
          <a:endParaRPr lang="ko-KR" altLang="en-US"/>
        </a:p>
      </dgm:t>
    </dgm:pt>
    <dgm:pt modelId="{8B4861ED-0EC6-4762-A0FC-7BEC99735CC5}" type="sibTrans" cxnId="{0B4E052F-F446-4CC7-BF45-EFF5D570588C}">
      <dgm:prSet/>
      <dgm:spPr/>
      <dgm:t>
        <a:bodyPr/>
        <a:lstStyle/>
        <a:p>
          <a:pPr latinLnBrk="1"/>
          <a:endParaRPr lang="ko-KR" altLang="en-US"/>
        </a:p>
      </dgm:t>
    </dgm:pt>
    <dgm:pt modelId="{819A0C28-9A1C-45E8-873C-E1AA37ED49B9}" type="pres">
      <dgm:prSet presAssocID="{113D2435-E217-4847-A7D6-00358A88B93E}" presName="arrowDiagram" presStyleCnt="0">
        <dgm:presLayoutVars>
          <dgm:chMax val="5"/>
          <dgm:dir/>
          <dgm:resizeHandles val="exact"/>
        </dgm:presLayoutVars>
      </dgm:prSet>
      <dgm:spPr/>
    </dgm:pt>
    <dgm:pt modelId="{3BCD1358-576C-4F17-9681-E7B0D970F4F5}" type="pres">
      <dgm:prSet presAssocID="{113D2435-E217-4847-A7D6-00358A88B93E}" presName="arrow" presStyleLbl="bgShp" presStyleIdx="0" presStyleCnt="1"/>
      <dgm:spPr/>
    </dgm:pt>
    <dgm:pt modelId="{AD0D62C5-D41C-47E7-801A-C711AC53389D}" type="pres">
      <dgm:prSet presAssocID="{113D2435-E217-4847-A7D6-00358A88B93E}" presName="arrowDiagram3" presStyleCnt="0"/>
      <dgm:spPr/>
    </dgm:pt>
    <dgm:pt modelId="{7D772B81-3F90-4D63-93BE-7A55399F7703}" type="pres">
      <dgm:prSet presAssocID="{7AA3D1D9-9DD6-4A97-8EA7-3CA7DA1B91A1}" presName="bullet3a" presStyleLbl="node1" presStyleIdx="0" presStyleCnt="3"/>
      <dgm:spPr/>
    </dgm:pt>
    <dgm:pt modelId="{F9445149-C8D6-45DA-9339-76A44A54160E}" type="pres">
      <dgm:prSet presAssocID="{7AA3D1D9-9DD6-4A97-8EA7-3CA7DA1B91A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235828-336F-4C96-B9E3-9C9A9E24BC7B}" type="pres">
      <dgm:prSet presAssocID="{84E2E18C-7079-457A-B042-87B82A8295E4}" presName="bullet3b" presStyleLbl="node1" presStyleIdx="1" presStyleCnt="3"/>
      <dgm:spPr/>
    </dgm:pt>
    <dgm:pt modelId="{43CB1B59-E38E-4261-87D4-5987274F3900}" type="pres">
      <dgm:prSet presAssocID="{84E2E18C-7079-457A-B042-87B82A8295E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9DD915-7597-4A7D-94AF-19433F9D13B2}" type="pres">
      <dgm:prSet presAssocID="{67161A56-A2B7-4594-BF20-A668B9A68E5D}" presName="bullet3c" presStyleLbl="node1" presStyleIdx="2" presStyleCnt="3"/>
      <dgm:spPr/>
    </dgm:pt>
    <dgm:pt modelId="{DAFC1ECE-43B5-4280-9F0D-43508146CF3C}" type="pres">
      <dgm:prSet presAssocID="{67161A56-A2B7-4594-BF20-A668B9A68E5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B4E052F-F446-4CC7-BF45-EFF5D570588C}" srcId="{113D2435-E217-4847-A7D6-00358A88B93E}" destId="{67161A56-A2B7-4594-BF20-A668B9A68E5D}" srcOrd="2" destOrd="0" parTransId="{2DF74FFD-9CE5-47E6-960D-44110B53C0E5}" sibTransId="{8B4861ED-0EC6-4762-A0FC-7BEC99735CC5}"/>
    <dgm:cxn modelId="{F3A86309-95BA-46B8-A5CA-CB17B7E044F5}" type="presOf" srcId="{67161A56-A2B7-4594-BF20-A668B9A68E5D}" destId="{DAFC1ECE-43B5-4280-9F0D-43508146CF3C}" srcOrd="0" destOrd="0" presId="urn:microsoft.com/office/officeart/2005/8/layout/arrow2"/>
    <dgm:cxn modelId="{564F7C3A-3F3D-4941-AAF3-5E02A70DF73B}" type="presOf" srcId="{7AA3D1D9-9DD6-4A97-8EA7-3CA7DA1B91A1}" destId="{F9445149-C8D6-45DA-9339-76A44A54160E}" srcOrd="0" destOrd="0" presId="urn:microsoft.com/office/officeart/2005/8/layout/arrow2"/>
    <dgm:cxn modelId="{F75C94EE-BDD9-4D9F-8E54-7130235FF64E}" type="presOf" srcId="{84E2E18C-7079-457A-B042-87B82A8295E4}" destId="{43CB1B59-E38E-4261-87D4-5987274F3900}" srcOrd="0" destOrd="0" presId="urn:microsoft.com/office/officeart/2005/8/layout/arrow2"/>
    <dgm:cxn modelId="{7B054E30-FED7-4B57-8190-E1EF5810E002}" srcId="{113D2435-E217-4847-A7D6-00358A88B93E}" destId="{7AA3D1D9-9DD6-4A97-8EA7-3CA7DA1B91A1}" srcOrd="0" destOrd="0" parTransId="{F7B9F1B5-BD3A-4248-83EB-9B809D2BF8B4}" sibTransId="{B5792F79-475B-4F62-A819-C6498E5CA312}"/>
    <dgm:cxn modelId="{C37E751A-EC36-4BF7-8511-50051DC5220A}" type="presOf" srcId="{113D2435-E217-4847-A7D6-00358A88B93E}" destId="{819A0C28-9A1C-45E8-873C-E1AA37ED49B9}" srcOrd="0" destOrd="0" presId="urn:microsoft.com/office/officeart/2005/8/layout/arrow2"/>
    <dgm:cxn modelId="{C3FFF90B-B7FE-4A54-91B6-6D31A6E108D8}" srcId="{113D2435-E217-4847-A7D6-00358A88B93E}" destId="{84E2E18C-7079-457A-B042-87B82A8295E4}" srcOrd="1" destOrd="0" parTransId="{B379EC5C-F824-40B1-9F6F-361D634C47C6}" sibTransId="{B77EEF9A-6812-4CAF-8916-A499BB449D57}"/>
    <dgm:cxn modelId="{31A8E06D-55C6-48F3-8D6C-E457E23516DB}" type="presParOf" srcId="{819A0C28-9A1C-45E8-873C-E1AA37ED49B9}" destId="{3BCD1358-576C-4F17-9681-E7B0D970F4F5}" srcOrd="0" destOrd="0" presId="urn:microsoft.com/office/officeart/2005/8/layout/arrow2"/>
    <dgm:cxn modelId="{7849738D-95D7-4A03-8C0B-B15B625D27EB}" type="presParOf" srcId="{819A0C28-9A1C-45E8-873C-E1AA37ED49B9}" destId="{AD0D62C5-D41C-47E7-801A-C711AC53389D}" srcOrd="1" destOrd="0" presId="urn:microsoft.com/office/officeart/2005/8/layout/arrow2"/>
    <dgm:cxn modelId="{D94F2478-E693-4E62-A3C7-65B850B4C3F9}" type="presParOf" srcId="{AD0D62C5-D41C-47E7-801A-C711AC53389D}" destId="{7D772B81-3F90-4D63-93BE-7A55399F7703}" srcOrd="0" destOrd="0" presId="urn:microsoft.com/office/officeart/2005/8/layout/arrow2"/>
    <dgm:cxn modelId="{47748FA5-D40D-456C-8B9F-7E98929A17D0}" type="presParOf" srcId="{AD0D62C5-D41C-47E7-801A-C711AC53389D}" destId="{F9445149-C8D6-45DA-9339-76A44A54160E}" srcOrd="1" destOrd="0" presId="urn:microsoft.com/office/officeart/2005/8/layout/arrow2"/>
    <dgm:cxn modelId="{6E04FBC5-7576-48DA-8E71-151FA0BCAC90}" type="presParOf" srcId="{AD0D62C5-D41C-47E7-801A-C711AC53389D}" destId="{25235828-336F-4C96-B9E3-9C9A9E24BC7B}" srcOrd="2" destOrd="0" presId="urn:microsoft.com/office/officeart/2005/8/layout/arrow2"/>
    <dgm:cxn modelId="{AB1DB67E-4BF7-4932-856A-B107883D1E9C}" type="presParOf" srcId="{AD0D62C5-D41C-47E7-801A-C711AC53389D}" destId="{43CB1B59-E38E-4261-87D4-5987274F3900}" srcOrd="3" destOrd="0" presId="urn:microsoft.com/office/officeart/2005/8/layout/arrow2"/>
    <dgm:cxn modelId="{4A9239FC-A0CE-4C49-9468-134110D10A3E}" type="presParOf" srcId="{AD0D62C5-D41C-47E7-801A-C711AC53389D}" destId="{C89DD915-7597-4A7D-94AF-19433F9D13B2}" srcOrd="4" destOrd="0" presId="urn:microsoft.com/office/officeart/2005/8/layout/arrow2"/>
    <dgm:cxn modelId="{9B17A9A9-0EDA-4D01-8F52-BF99185094C3}" type="presParOf" srcId="{AD0D62C5-D41C-47E7-801A-C711AC53389D}" destId="{DAFC1ECE-43B5-4280-9F0D-43508146CF3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61BDE2A-6152-4F39-B9E0-EC24E9249A2F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6E5D17A-F1B6-4383-877A-B5FC73F06D7D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8A4E2970-9B65-4295-8613-B589612C6345}" type="parTrans" cxnId="{09D97B3E-BA62-4D71-995A-0971F8283339}">
      <dgm:prSet/>
      <dgm:spPr/>
      <dgm:t>
        <a:bodyPr/>
        <a:lstStyle/>
        <a:p>
          <a:pPr latinLnBrk="1"/>
          <a:endParaRPr lang="ko-KR" altLang="en-US"/>
        </a:p>
      </dgm:t>
    </dgm:pt>
    <dgm:pt modelId="{A92A17CA-3FB0-43DB-BA06-BAB0CCF91D08}" type="sibTrans" cxnId="{09D97B3E-BA62-4D71-995A-0971F8283339}">
      <dgm:prSet/>
      <dgm:spPr/>
      <dgm:t>
        <a:bodyPr/>
        <a:lstStyle/>
        <a:p>
          <a:pPr latinLnBrk="1"/>
          <a:endParaRPr lang="ko-KR" altLang="en-US"/>
        </a:p>
      </dgm:t>
    </dgm:pt>
    <dgm:pt modelId="{1A0F33F9-7038-49D9-A45B-697DB1647893}">
      <dgm:prSet phldrT="[텍스트]"/>
      <dgm:spPr/>
      <dgm:t>
        <a:bodyPr/>
        <a:lstStyle/>
        <a:p>
          <a:pPr latinLnBrk="1"/>
          <a:r>
            <a:rPr lang="ko-KR" altLang="en-US" dirty="0" smtClean="0"/>
            <a:t>그림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F654717C-6CB6-47EF-8A97-2D1441CE5478}" type="parTrans" cxnId="{40F463EA-9E72-4A99-9927-D5B0AC791FD8}">
      <dgm:prSet/>
      <dgm:spPr/>
      <dgm:t>
        <a:bodyPr/>
        <a:lstStyle/>
        <a:p>
          <a:pPr latinLnBrk="1"/>
          <a:endParaRPr lang="ko-KR" altLang="en-US"/>
        </a:p>
      </dgm:t>
    </dgm:pt>
    <dgm:pt modelId="{665327B9-EFEE-4617-BEFD-27B0D9C39549}" type="sibTrans" cxnId="{40F463EA-9E72-4A99-9927-D5B0AC791FD8}">
      <dgm:prSet/>
      <dgm:spPr/>
      <dgm:t>
        <a:bodyPr/>
        <a:lstStyle/>
        <a:p>
          <a:pPr latinLnBrk="1"/>
          <a:endParaRPr lang="ko-KR" altLang="en-US"/>
        </a:p>
      </dgm:t>
    </dgm:pt>
    <dgm:pt modelId="{9DE0500C-B6D4-4653-B980-F4593D5E8D52}">
      <dgm:prSet phldrT="[텍스트]"/>
      <dgm:spPr/>
      <dgm:t>
        <a:bodyPr/>
        <a:lstStyle/>
        <a:p>
          <a:pPr latinLnBrk="1"/>
          <a:r>
            <a:rPr lang="ko-KR" altLang="en-US" dirty="0" smtClean="0"/>
            <a:t>글</a:t>
          </a:r>
          <a:r>
            <a:rPr lang="en-US" altLang="ko-KR" dirty="0" smtClean="0"/>
            <a:t>,</a:t>
          </a:r>
          <a:r>
            <a:rPr lang="ko-KR" altLang="en-US" dirty="0" smtClean="0"/>
            <a:t>말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5D93A444-9EA2-42FC-BD6C-521D32ADF03B}" type="parTrans" cxnId="{D09B2615-82C6-4CE3-9F71-E861BD305B97}">
      <dgm:prSet/>
      <dgm:spPr/>
      <dgm:t>
        <a:bodyPr/>
        <a:lstStyle/>
        <a:p>
          <a:pPr latinLnBrk="1"/>
          <a:endParaRPr lang="ko-KR" altLang="en-US"/>
        </a:p>
      </dgm:t>
    </dgm:pt>
    <dgm:pt modelId="{5E4725B9-FD63-4224-B28A-C41372A7965D}" type="sibTrans" cxnId="{D09B2615-82C6-4CE3-9F71-E861BD305B97}">
      <dgm:prSet/>
      <dgm:spPr/>
      <dgm:t>
        <a:bodyPr/>
        <a:lstStyle/>
        <a:p>
          <a:pPr latinLnBrk="1"/>
          <a:endParaRPr lang="ko-KR" altLang="en-US"/>
        </a:p>
      </dgm:t>
    </dgm:pt>
    <dgm:pt modelId="{97218032-8F0A-4F1B-B9E8-1435855AAE49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9302C33D-27D7-4B2A-A740-3B65687DF0E0}" type="parTrans" cxnId="{A9575433-E8B4-49C8-BD5E-96A38991A8DF}">
      <dgm:prSet/>
      <dgm:spPr/>
      <dgm:t>
        <a:bodyPr/>
        <a:lstStyle/>
        <a:p>
          <a:pPr latinLnBrk="1"/>
          <a:endParaRPr lang="ko-KR" altLang="en-US"/>
        </a:p>
      </dgm:t>
    </dgm:pt>
    <dgm:pt modelId="{7B614AEB-4D7E-4E7A-BE3D-D8398471A1F2}" type="sibTrans" cxnId="{A9575433-E8B4-49C8-BD5E-96A38991A8DF}">
      <dgm:prSet/>
      <dgm:spPr/>
      <dgm:t>
        <a:bodyPr/>
        <a:lstStyle/>
        <a:p>
          <a:pPr latinLnBrk="1"/>
          <a:endParaRPr lang="ko-KR" altLang="en-US"/>
        </a:p>
      </dgm:t>
    </dgm:pt>
    <dgm:pt modelId="{3E25DE30-9741-4922-A3A1-DB58B7E564E1}">
      <dgm:prSet phldrT="[텍스트]"/>
      <dgm:spPr/>
      <dgm:t>
        <a:bodyPr/>
        <a:lstStyle/>
        <a:p>
          <a:pPr latinLnBrk="1"/>
          <a:r>
            <a:rPr lang="ko-KR" altLang="en-US" dirty="0" smtClean="0"/>
            <a:t>그림 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D1847491-86A7-4368-B3A5-22F6623FF6C8}" type="parTrans" cxnId="{99FD346B-9045-4579-A7DF-ED71D29F2ACD}">
      <dgm:prSet/>
      <dgm:spPr/>
      <dgm:t>
        <a:bodyPr/>
        <a:lstStyle/>
        <a:p>
          <a:pPr latinLnBrk="1"/>
          <a:endParaRPr lang="ko-KR" altLang="en-US"/>
        </a:p>
      </dgm:t>
    </dgm:pt>
    <dgm:pt modelId="{2918E50C-5EE8-4507-81B7-6D2B8C56CDA4}" type="sibTrans" cxnId="{99FD346B-9045-4579-A7DF-ED71D29F2ACD}">
      <dgm:prSet/>
      <dgm:spPr/>
      <dgm:t>
        <a:bodyPr/>
        <a:lstStyle/>
        <a:p>
          <a:pPr latinLnBrk="1"/>
          <a:endParaRPr lang="ko-KR" altLang="en-US"/>
        </a:p>
      </dgm:t>
    </dgm:pt>
    <dgm:pt modelId="{DFCBDD8F-F4D6-49EC-93CB-917637609692}">
      <dgm:prSet phldrT="[텍스트]"/>
      <dgm:spPr/>
      <dgm:t>
        <a:bodyPr/>
        <a:lstStyle/>
        <a:p>
          <a:pPr latinLnBrk="1"/>
          <a:r>
            <a:rPr lang="ko-KR" altLang="en-US" dirty="0" smtClean="0"/>
            <a:t>글</a:t>
          </a:r>
          <a:r>
            <a:rPr lang="en-US" altLang="ko-KR" dirty="0" smtClean="0"/>
            <a:t>,</a:t>
          </a:r>
          <a:r>
            <a:rPr lang="ko-KR" altLang="en-US" dirty="0" smtClean="0"/>
            <a:t>말 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95F90BC7-F564-4FD0-A2B5-3BBEDD565998}" type="parTrans" cxnId="{BB8A834C-C143-4842-B541-D8DEA231C46E}">
      <dgm:prSet/>
      <dgm:spPr/>
      <dgm:t>
        <a:bodyPr/>
        <a:lstStyle/>
        <a:p>
          <a:pPr latinLnBrk="1"/>
          <a:endParaRPr lang="ko-KR" altLang="en-US"/>
        </a:p>
      </dgm:t>
    </dgm:pt>
    <dgm:pt modelId="{144C8FBA-B308-43D1-A167-FB3A60C289FD}" type="sibTrans" cxnId="{BB8A834C-C143-4842-B541-D8DEA231C46E}">
      <dgm:prSet/>
      <dgm:spPr/>
      <dgm:t>
        <a:bodyPr/>
        <a:lstStyle/>
        <a:p>
          <a:pPr latinLnBrk="1"/>
          <a:endParaRPr lang="ko-KR" altLang="en-US"/>
        </a:p>
      </dgm:t>
    </dgm:pt>
    <dgm:pt modelId="{C5F1620B-82EE-420F-AB8F-17C91E1533BB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3</a:t>
          </a:r>
          <a:endParaRPr lang="ko-KR" altLang="en-US" dirty="0"/>
        </a:p>
      </dgm:t>
    </dgm:pt>
    <dgm:pt modelId="{F54B267B-7B65-49F8-BE47-6DD770B3BE56}" type="parTrans" cxnId="{EA22592B-8E32-457B-974F-685F8BDF5413}">
      <dgm:prSet/>
      <dgm:spPr/>
      <dgm:t>
        <a:bodyPr/>
        <a:lstStyle/>
        <a:p>
          <a:pPr latinLnBrk="1"/>
          <a:endParaRPr lang="ko-KR" altLang="en-US"/>
        </a:p>
      </dgm:t>
    </dgm:pt>
    <dgm:pt modelId="{4D090F24-D6AF-4D84-A01A-3D9179BB55A4}" type="sibTrans" cxnId="{EA22592B-8E32-457B-974F-685F8BDF5413}">
      <dgm:prSet/>
      <dgm:spPr/>
      <dgm:t>
        <a:bodyPr/>
        <a:lstStyle/>
        <a:p>
          <a:pPr latinLnBrk="1"/>
          <a:endParaRPr lang="ko-KR" altLang="en-US"/>
        </a:p>
      </dgm:t>
    </dgm:pt>
    <dgm:pt modelId="{B3BBA1C2-E9B6-4D13-89C8-1FE29BF8AA3C}">
      <dgm:prSet phldrT="[텍스트]"/>
      <dgm:spPr/>
      <dgm:t>
        <a:bodyPr/>
        <a:lstStyle/>
        <a:p>
          <a:pPr latinLnBrk="1"/>
          <a:r>
            <a:rPr lang="ko-KR" altLang="en-US" dirty="0" smtClean="0"/>
            <a:t>그림 </a:t>
          </a:r>
          <a:r>
            <a:rPr lang="en-US" altLang="ko-KR" dirty="0" smtClean="0"/>
            <a:t>3</a:t>
          </a:r>
          <a:endParaRPr lang="ko-KR" altLang="en-US" dirty="0"/>
        </a:p>
      </dgm:t>
    </dgm:pt>
    <dgm:pt modelId="{030DD0E3-207A-4F7C-A72B-927DD196AF73}" type="parTrans" cxnId="{99514121-D73C-457C-8642-19B51010398E}">
      <dgm:prSet/>
      <dgm:spPr/>
      <dgm:t>
        <a:bodyPr/>
        <a:lstStyle/>
        <a:p>
          <a:pPr latinLnBrk="1"/>
          <a:endParaRPr lang="ko-KR" altLang="en-US"/>
        </a:p>
      </dgm:t>
    </dgm:pt>
    <dgm:pt modelId="{4BB5C563-8E5F-4531-AFFD-D63BC7ED3713}" type="sibTrans" cxnId="{99514121-D73C-457C-8642-19B51010398E}">
      <dgm:prSet/>
      <dgm:spPr/>
      <dgm:t>
        <a:bodyPr/>
        <a:lstStyle/>
        <a:p>
          <a:pPr latinLnBrk="1"/>
          <a:endParaRPr lang="ko-KR" altLang="en-US"/>
        </a:p>
      </dgm:t>
    </dgm:pt>
    <dgm:pt modelId="{95947B0C-7B92-46E6-A0E3-DB8B6CF988B6}">
      <dgm:prSet phldrT="[텍스트]"/>
      <dgm:spPr/>
      <dgm:t>
        <a:bodyPr/>
        <a:lstStyle/>
        <a:p>
          <a:pPr latinLnBrk="1"/>
          <a:r>
            <a:rPr lang="ko-KR" altLang="en-US" dirty="0" smtClean="0"/>
            <a:t>글</a:t>
          </a:r>
          <a:r>
            <a:rPr lang="en-US" altLang="ko-KR" dirty="0" smtClean="0"/>
            <a:t>,</a:t>
          </a:r>
          <a:r>
            <a:rPr lang="ko-KR" altLang="en-US" dirty="0" smtClean="0"/>
            <a:t>말 </a:t>
          </a:r>
          <a:r>
            <a:rPr lang="en-US" altLang="ko-KR" dirty="0" smtClean="0"/>
            <a:t>3</a:t>
          </a:r>
          <a:endParaRPr lang="ko-KR" altLang="en-US" dirty="0"/>
        </a:p>
      </dgm:t>
    </dgm:pt>
    <dgm:pt modelId="{C79D2C7F-502A-4A9C-A55B-32B98F77284D}" type="parTrans" cxnId="{7F398E6F-6AB8-4A69-B5A3-50CAB2674C16}">
      <dgm:prSet/>
      <dgm:spPr/>
      <dgm:t>
        <a:bodyPr/>
        <a:lstStyle/>
        <a:p>
          <a:pPr latinLnBrk="1"/>
          <a:endParaRPr lang="ko-KR" altLang="en-US"/>
        </a:p>
      </dgm:t>
    </dgm:pt>
    <dgm:pt modelId="{22EC6EE8-509D-4AAF-A8C9-9920B881970E}" type="sibTrans" cxnId="{7F398E6F-6AB8-4A69-B5A3-50CAB2674C16}">
      <dgm:prSet/>
      <dgm:spPr/>
      <dgm:t>
        <a:bodyPr/>
        <a:lstStyle/>
        <a:p>
          <a:pPr latinLnBrk="1"/>
          <a:endParaRPr lang="ko-KR" altLang="en-US"/>
        </a:p>
      </dgm:t>
    </dgm:pt>
    <dgm:pt modelId="{5CB430A9-371B-4CAA-BD91-99431B25273D}" type="pres">
      <dgm:prSet presAssocID="{B61BDE2A-6152-4F39-B9E0-EC24E9249A2F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019ADC-10D1-4046-BC1F-85187681E8EA}" type="pres">
      <dgm:prSet presAssocID="{B61BDE2A-6152-4F39-B9E0-EC24E9249A2F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2850DBDF-B7E8-4B18-AB72-F8F2BA79F41F}" type="pres">
      <dgm:prSet presAssocID="{B61BDE2A-6152-4F39-B9E0-EC24E9249A2F}" presName="centerShape" presStyleCnt="0"/>
      <dgm:spPr/>
      <dgm:t>
        <a:bodyPr/>
        <a:lstStyle/>
        <a:p>
          <a:pPr latinLnBrk="1"/>
          <a:endParaRPr lang="ko-KR" altLang="en-US"/>
        </a:p>
      </dgm:t>
    </dgm:pt>
    <dgm:pt modelId="{C6EE0005-D4E2-4706-8828-A4C34C532E53}" type="pres">
      <dgm:prSet presAssocID="{B61BDE2A-6152-4F39-B9E0-EC24E9249A2F}" presName="connSit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3C085C5-7EB9-467C-9287-2B61AB60ED6D}" type="pres">
      <dgm:prSet presAssocID="{B61BDE2A-6152-4F39-B9E0-EC24E9249A2F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4A2E531F-0AC1-41A9-9702-495869E6F9C5}" type="pres">
      <dgm:prSet presAssocID="{8A4E2970-9B65-4295-8613-B589612C6345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7D886CA-97C1-4274-AED0-1E2810CF8489}" type="pres">
      <dgm:prSet presAssocID="{D6E5D17A-F1B6-4383-877A-B5FC73F06D7D}" presName="node" presStyleCnt="0"/>
      <dgm:spPr/>
      <dgm:t>
        <a:bodyPr/>
        <a:lstStyle/>
        <a:p>
          <a:pPr latinLnBrk="1"/>
          <a:endParaRPr lang="ko-KR" altLang="en-US"/>
        </a:p>
      </dgm:t>
    </dgm:pt>
    <dgm:pt modelId="{31EA8352-4FA7-4F3F-A563-9EAF24834AA9}" type="pres">
      <dgm:prSet presAssocID="{D6E5D17A-F1B6-4383-877A-B5FC73F06D7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55B238-002E-4C78-BB68-B28C114BEC09}" type="pres">
      <dgm:prSet presAssocID="{D6E5D17A-F1B6-4383-877A-B5FC73F06D7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81AE03-5EDC-4656-A82C-24D300E2B3AC}" type="pres">
      <dgm:prSet presAssocID="{9302C33D-27D7-4B2A-A740-3B65687DF0E0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F584A57-EE5E-4B5E-B36A-F5DEA61C0E92}" type="pres">
      <dgm:prSet presAssocID="{97218032-8F0A-4F1B-B9E8-1435855AAE49}" presName="node" presStyleCnt="0"/>
      <dgm:spPr/>
      <dgm:t>
        <a:bodyPr/>
        <a:lstStyle/>
        <a:p>
          <a:pPr latinLnBrk="1"/>
          <a:endParaRPr lang="ko-KR" altLang="en-US"/>
        </a:p>
      </dgm:t>
    </dgm:pt>
    <dgm:pt modelId="{D63F174E-FC20-4FBC-B8ED-CD504EB42737}" type="pres">
      <dgm:prSet presAssocID="{97218032-8F0A-4F1B-B9E8-1435855AAE49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57E732-8A5A-4E6E-B4CA-FF97E7D4C51F}" type="pres">
      <dgm:prSet presAssocID="{97218032-8F0A-4F1B-B9E8-1435855AAE4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147CEA-9769-4F9B-8409-EED5126B1B06}" type="pres">
      <dgm:prSet presAssocID="{F54B267B-7B65-49F8-BE47-6DD770B3BE56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320D0A5-4347-4205-A51C-4CB95F92577D}" type="pres">
      <dgm:prSet presAssocID="{C5F1620B-82EE-420F-AB8F-17C91E1533BB}" presName="node" presStyleCnt="0"/>
      <dgm:spPr/>
      <dgm:t>
        <a:bodyPr/>
        <a:lstStyle/>
        <a:p>
          <a:pPr latinLnBrk="1"/>
          <a:endParaRPr lang="ko-KR" altLang="en-US"/>
        </a:p>
      </dgm:t>
    </dgm:pt>
    <dgm:pt modelId="{5749346B-AD94-42A0-B3DE-71598FC6CFE9}" type="pres">
      <dgm:prSet presAssocID="{C5F1620B-82EE-420F-AB8F-17C91E1533B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E79A3F-9ACA-4EB0-AD9F-2FA3DD8A9D32}" type="pres">
      <dgm:prSet presAssocID="{C5F1620B-82EE-420F-AB8F-17C91E1533B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A22592B-8E32-457B-974F-685F8BDF5413}" srcId="{B61BDE2A-6152-4F39-B9E0-EC24E9249A2F}" destId="{C5F1620B-82EE-420F-AB8F-17C91E1533BB}" srcOrd="2" destOrd="0" parTransId="{F54B267B-7B65-49F8-BE47-6DD770B3BE56}" sibTransId="{4D090F24-D6AF-4D84-A01A-3D9179BB55A4}"/>
    <dgm:cxn modelId="{D09B2615-82C6-4CE3-9F71-E861BD305B97}" srcId="{D6E5D17A-F1B6-4383-877A-B5FC73F06D7D}" destId="{9DE0500C-B6D4-4653-B980-F4593D5E8D52}" srcOrd="1" destOrd="0" parTransId="{5D93A444-9EA2-42FC-BD6C-521D32ADF03B}" sibTransId="{5E4725B9-FD63-4224-B28A-C41372A7965D}"/>
    <dgm:cxn modelId="{AD9CF3C4-E38E-460C-98F3-33AEB52F49A2}" type="presOf" srcId="{1A0F33F9-7038-49D9-A45B-697DB1647893}" destId="{4355B238-002E-4C78-BB68-B28C114BEC09}" srcOrd="0" destOrd="0" presId="urn:microsoft.com/office/officeart/2005/8/layout/radial2"/>
    <dgm:cxn modelId="{80951FFB-1FE9-4ED1-AA84-072A9B939296}" type="presOf" srcId="{9DE0500C-B6D4-4653-B980-F4593D5E8D52}" destId="{4355B238-002E-4C78-BB68-B28C114BEC09}" srcOrd="0" destOrd="1" presId="urn:microsoft.com/office/officeart/2005/8/layout/radial2"/>
    <dgm:cxn modelId="{5D3E289B-87D3-4917-9CA4-C6EC86E74668}" type="presOf" srcId="{8A4E2970-9B65-4295-8613-B589612C6345}" destId="{4A2E531F-0AC1-41A9-9702-495869E6F9C5}" srcOrd="0" destOrd="0" presId="urn:microsoft.com/office/officeart/2005/8/layout/radial2"/>
    <dgm:cxn modelId="{99FD346B-9045-4579-A7DF-ED71D29F2ACD}" srcId="{97218032-8F0A-4F1B-B9E8-1435855AAE49}" destId="{3E25DE30-9741-4922-A3A1-DB58B7E564E1}" srcOrd="0" destOrd="0" parTransId="{D1847491-86A7-4368-B3A5-22F6623FF6C8}" sibTransId="{2918E50C-5EE8-4507-81B7-6D2B8C56CDA4}"/>
    <dgm:cxn modelId="{4F43FB43-AB72-4134-AF6F-273746D78FDB}" type="presOf" srcId="{F54B267B-7B65-49F8-BE47-6DD770B3BE56}" destId="{8F147CEA-9769-4F9B-8409-EED5126B1B06}" srcOrd="0" destOrd="0" presId="urn:microsoft.com/office/officeart/2005/8/layout/radial2"/>
    <dgm:cxn modelId="{16EC71DD-7762-4988-967A-3E8F8CA5FF68}" type="presOf" srcId="{D6E5D17A-F1B6-4383-877A-B5FC73F06D7D}" destId="{31EA8352-4FA7-4F3F-A563-9EAF24834AA9}" srcOrd="0" destOrd="0" presId="urn:microsoft.com/office/officeart/2005/8/layout/radial2"/>
    <dgm:cxn modelId="{8AB30DC0-7722-4BB3-A861-D3329457C464}" type="presOf" srcId="{97218032-8F0A-4F1B-B9E8-1435855AAE49}" destId="{D63F174E-FC20-4FBC-B8ED-CD504EB42737}" srcOrd="0" destOrd="0" presId="urn:microsoft.com/office/officeart/2005/8/layout/radial2"/>
    <dgm:cxn modelId="{09D97B3E-BA62-4D71-995A-0971F8283339}" srcId="{B61BDE2A-6152-4F39-B9E0-EC24E9249A2F}" destId="{D6E5D17A-F1B6-4383-877A-B5FC73F06D7D}" srcOrd="0" destOrd="0" parTransId="{8A4E2970-9B65-4295-8613-B589612C6345}" sibTransId="{A92A17CA-3FB0-43DB-BA06-BAB0CCF91D08}"/>
    <dgm:cxn modelId="{0D886CD5-C3FC-4336-83D4-357461A7BD43}" type="presOf" srcId="{B61BDE2A-6152-4F39-B9E0-EC24E9249A2F}" destId="{5CB430A9-371B-4CAA-BD91-99431B25273D}" srcOrd="0" destOrd="0" presId="urn:microsoft.com/office/officeart/2005/8/layout/radial2"/>
    <dgm:cxn modelId="{BB8A834C-C143-4842-B541-D8DEA231C46E}" srcId="{97218032-8F0A-4F1B-B9E8-1435855AAE49}" destId="{DFCBDD8F-F4D6-49EC-93CB-917637609692}" srcOrd="1" destOrd="0" parTransId="{95F90BC7-F564-4FD0-A2B5-3BBEDD565998}" sibTransId="{144C8FBA-B308-43D1-A167-FB3A60C289FD}"/>
    <dgm:cxn modelId="{0D67FBA7-5DBA-4C0D-885A-8A023A70C153}" type="presOf" srcId="{95947B0C-7B92-46E6-A0E3-DB8B6CF988B6}" destId="{98E79A3F-9ACA-4EB0-AD9F-2FA3DD8A9D32}" srcOrd="0" destOrd="1" presId="urn:microsoft.com/office/officeart/2005/8/layout/radial2"/>
    <dgm:cxn modelId="{A8277A59-9C07-4FA3-AE0E-5B45CC759618}" type="presOf" srcId="{9302C33D-27D7-4B2A-A740-3B65687DF0E0}" destId="{D381AE03-5EDC-4656-A82C-24D300E2B3AC}" srcOrd="0" destOrd="0" presId="urn:microsoft.com/office/officeart/2005/8/layout/radial2"/>
    <dgm:cxn modelId="{52A1DECA-2816-4392-8BA9-804D8F8BC33D}" type="presOf" srcId="{B3BBA1C2-E9B6-4D13-89C8-1FE29BF8AA3C}" destId="{98E79A3F-9ACA-4EB0-AD9F-2FA3DD8A9D32}" srcOrd="0" destOrd="0" presId="urn:microsoft.com/office/officeart/2005/8/layout/radial2"/>
    <dgm:cxn modelId="{534DA1B2-7E91-48FD-9E81-E50EBF631CC6}" type="presOf" srcId="{3E25DE30-9741-4922-A3A1-DB58B7E564E1}" destId="{0657E732-8A5A-4E6E-B4CA-FF97E7D4C51F}" srcOrd="0" destOrd="0" presId="urn:microsoft.com/office/officeart/2005/8/layout/radial2"/>
    <dgm:cxn modelId="{A9575433-E8B4-49C8-BD5E-96A38991A8DF}" srcId="{B61BDE2A-6152-4F39-B9E0-EC24E9249A2F}" destId="{97218032-8F0A-4F1B-B9E8-1435855AAE49}" srcOrd="1" destOrd="0" parTransId="{9302C33D-27D7-4B2A-A740-3B65687DF0E0}" sibTransId="{7B614AEB-4D7E-4E7A-BE3D-D8398471A1F2}"/>
    <dgm:cxn modelId="{05ACE16A-7761-404C-B454-67441CBF7691}" type="presOf" srcId="{C5F1620B-82EE-420F-AB8F-17C91E1533BB}" destId="{5749346B-AD94-42A0-B3DE-71598FC6CFE9}" srcOrd="0" destOrd="0" presId="urn:microsoft.com/office/officeart/2005/8/layout/radial2"/>
    <dgm:cxn modelId="{7F398E6F-6AB8-4A69-B5A3-50CAB2674C16}" srcId="{C5F1620B-82EE-420F-AB8F-17C91E1533BB}" destId="{95947B0C-7B92-46E6-A0E3-DB8B6CF988B6}" srcOrd="1" destOrd="0" parTransId="{C79D2C7F-502A-4A9C-A55B-32B98F77284D}" sibTransId="{22EC6EE8-509D-4AAF-A8C9-9920B881970E}"/>
    <dgm:cxn modelId="{99514121-D73C-457C-8642-19B51010398E}" srcId="{C5F1620B-82EE-420F-AB8F-17C91E1533BB}" destId="{B3BBA1C2-E9B6-4D13-89C8-1FE29BF8AA3C}" srcOrd="0" destOrd="0" parTransId="{030DD0E3-207A-4F7C-A72B-927DD196AF73}" sibTransId="{4BB5C563-8E5F-4531-AFFD-D63BC7ED3713}"/>
    <dgm:cxn modelId="{40F463EA-9E72-4A99-9927-D5B0AC791FD8}" srcId="{D6E5D17A-F1B6-4383-877A-B5FC73F06D7D}" destId="{1A0F33F9-7038-49D9-A45B-697DB1647893}" srcOrd="0" destOrd="0" parTransId="{F654717C-6CB6-47EF-8A97-2D1441CE5478}" sibTransId="{665327B9-EFEE-4617-BEFD-27B0D9C39549}"/>
    <dgm:cxn modelId="{A22241A3-B7CE-44AE-9B0A-C83B1589A2A3}" type="presOf" srcId="{DFCBDD8F-F4D6-49EC-93CB-917637609692}" destId="{0657E732-8A5A-4E6E-B4CA-FF97E7D4C51F}" srcOrd="0" destOrd="1" presId="urn:microsoft.com/office/officeart/2005/8/layout/radial2"/>
    <dgm:cxn modelId="{B3951F07-7EE5-4249-8AAE-B35AFE117901}" type="presParOf" srcId="{5CB430A9-371B-4CAA-BD91-99431B25273D}" destId="{9B019ADC-10D1-4046-BC1F-85187681E8EA}" srcOrd="0" destOrd="0" presId="urn:microsoft.com/office/officeart/2005/8/layout/radial2"/>
    <dgm:cxn modelId="{9BD43E1B-02AB-4793-A74B-13F97B76FE02}" type="presParOf" srcId="{9B019ADC-10D1-4046-BC1F-85187681E8EA}" destId="{2850DBDF-B7E8-4B18-AB72-F8F2BA79F41F}" srcOrd="0" destOrd="0" presId="urn:microsoft.com/office/officeart/2005/8/layout/radial2"/>
    <dgm:cxn modelId="{022FC89D-6BDD-490C-95D2-4EC881876361}" type="presParOf" srcId="{2850DBDF-B7E8-4B18-AB72-F8F2BA79F41F}" destId="{C6EE0005-D4E2-4706-8828-A4C34C532E53}" srcOrd="0" destOrd="0" presId="urn:microsoft.com/office/officeart/2005/8/layout/radial2"/>
    <dgm:cxn modelId="{54856CBA-85F2-4BC5-BAC6-64EFDD3B7A1A}" type="presParOf" srcId="{2850DBDF-B7E8-4B18-AB72-F8F2BA79F41F}" destId="{D3C085C5-7EB9-467C-9287-2B61AB60ED6D}" srcOrd="1" destOrd="0" presId="urn:microsoft.com/office/officeart/2005/8/layout/radial2"/>
    <dgm:cxn modelId="{62608EE2-1F5F-4072-AF17-F2CC3941B0A2}" type="presParOf" srcId="{9B019ADC-10D1-4046-BC1F-85187681E8EA}" destId="{4A2E531F-0AC1-41A9-9702-495869E6F9C5}" srcOrd="1" destOrd="0" presId="urn:microsoft.com/office/officeart/2005/8/layout/radial2"/>
    <dgm:cxn modelId="{6F464E76-1008-4005-8114-5A934947899C}" type="presParOf" srcId="{9B019ADC-10D1-4046-BC1F-85187681E8EA}" destId="{47D886CA-97C1-4274-AED0-1E2810CF8489}" srcOrd="2" destOrd="0" presId="urn:microsoft.com/office/officeart/2005/8/layout/radial2"/>
    <dgm:cxn modelId="{CEA53A10-833C-4695-9F6F-1544B947F1C5}" type="presParOf" srcId="{47D886CA-97C1-4274-AED0-1E2810CF8489}" destId="{31EA8352-4FA7-4F3F-A563-9EAF24834AA9}" srcOrd="0" destOrd="0" presId="urn:microsoft.com/office/officeart/2005/8/layout/radial2"/>
    <dgm:cxn modelId="{E757A663-554F-45E0-8CE3-63895965183E}" type="presParOf" srcId="{47D886CA-97C1-4274-AED0-1E2810CF8489}" destId="{4355B238-002E-4C78-BB68-B28C114BEC09}" srcOrd="1" destOrd="0" presId="urn:microsoft.com/office/officeart/2005/8/layout/radial2"/>
    <dgm:cxn modelId="{BBCD8C7C-43DB-4267-BEC4-73FA0CE21528}" type="presParOf" srcId="{9B019ADC-10D1-4046-BC1F-85187681E8EA}" destId="{D381AE03-5EDC-4656-A82C-24D300E2B3AC}" srcOrd="3" destOrd="0" presId="urn:microsoft.com/office/officeart/2005/8/layout/radial2"/>
    <dgm:cxn modelId="{225D0C58-FE6B-4FEA-831F-634A6340C576}" type="presParOf" srcId="{9B019ADC-10D1-4046-BC1F-85187681E8EA}" destId="{6F584A57-EE5E-4B5E-B36A-F5DEA61C0E92}" srcOrd="4" destOrd="0" presId="urn:microsoft.com/office/officeart/2005/8/layout/radial2"/>
    <dgm:cxn modelId="{3B35F348-80DA-4ACA-939A-FD8F91CC6061}" type="presParOf" srcId="{6F584A57-EE5E-4B5E-B36A-F5DEA61C0E92}" destId="{D63F174E-FC20-4FBC-B8ED-CD504EB42737}" srcOrd="0" destOrd="0" presId="urn:microsoft.com/office/officeart/2005/8/layout/radial2"/>
    <dgm:cxn modelId="{C5C7B4D9-7817-43DF-A4DB-6FE5D6740E02}" type="presParOf" srcId="{6F584A57-EE5E-4B5E-B36A-F5DEA61C0E92}" destId="{0657E732-8A5A-4E6E-B4CA-FF97E7D4C51F}" srcOrd="1" destOrd="0" presId="urn:microsoft.com/office/officeart/2005/8/layout/radial2"/>
    <dgm:cxn modelId="{1B2B0088-50E3-428D-86A4-C48E2CBA6AE9}" type="presParOf" srcId="{9B019ADC-10D1-4046-BC1F-85187681E8EA}" destId="{8F147CEA-9769-4F9B-8409-EED5126B1B06}" srcOrd="5" destOrd="0" presId="urn:microsoft.com/office/officeart/2005/8/layout/radial2"/>
    <dgm:cxn modelId="{8F71AFD3-3D53-41AB-AA63-960F79D6B553}" type="presParOf" srcId="{9B019ADC-10D1-4046-BC1F-85187681E8EA}" destId="{7320D0A5-4347-4205-A51C-4CB95F92577D}" srcOrd="6" destOrd="0" presId="urn:microsoft.com/office/officeart/2005/8/layout/radial2"/>
    <dgm:cxn modelId="{E028883B-9254-4C02-B8EA-93F5DF5519EA}" type="presParOf" srcId="{7320D0A5-4347-4205-A51C-4CB95F92577D}" destId="{5749346B-AD94-42A0-B3DE-71598FC6CFE9}" srcOrd="0" destOrd="0" presId="urn:microsoft.com/office/officeart/2005/8/layout/radial2"/>
    <dgm:cxn modelId="{8940C564-1189-410A-9F6A-16498FC08CB3}" type="presParOf" srcId="{7320D0A5-4347-4205-A51C-4CB95F92577D}" destId="{98E79A3F-9ACA-4EB0-AD9F-2FA3DD8A9D3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11F365-7022-4591-8D63-7E83FF1C511A}" type="doc">
      <dgm:prSet loTypeId="urn:microsoft.com/office/officeart/2005/8/layout/target2" loCatId="relationship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1E8FEBB-A353-4EE9-BEA5-A18BE30A8157}">
      <dgm:prSet phldrT="[텍스트]"/>
      <dgm:spPr/>
      <dgm:t>
        <a:bodyPr/>
        <a:lstStyle/>
        <a:p>
          <a:pPr latinLnBrk="1"/>
          <a:r>
            <a:rPr lang="ko-KR" altLang="en-US" dirty="0" smtClean="0"/>
            <a:t>기초</a:t>
          </a:r>
          <a:endParaRPr lang="ko-KR" altLang="en-US" dirty="0"/>
        </a:p>
      </dgm:t>
    </dgm:pt>
    <dgm:pt modelId="{A893065C-9B4D-4FEC-9861-2D87C0CD517A}" type="parTrans" cxnId="{E3E27E01-D609-46EB-89B9-89CE7F199EE6}">
      <dgm:prSet/>
      <dgm:spPr/>
      <dgm:t>
        <a:bodyPr/>
        <a:lstStyle/>
        <a:p>
          <a:pPr latinLnBrk="1"/>
          <a:endParaRPr lang="ko-KR" altLang="en-US"/>
        </a:p>
      </dgm:t>
    </dgm:pt>
    <dgm:pt modelId="{0B92386A-3C84-44CE-9DBF-8577EC7E7C81}" type="sibTrans" cxnId="{E3E27E01-D609-46EB-89B9-89CE7F199EE6}">
      <dgm:prSet/>
      <dgm:spPr/>
      <dgm:t>
        <a:bodyPr/>
        <a:lstStyle/>
        <a:p>
          <a:pPr latinLnBrk="1"/>
          <a:endParaRPr lang="ko-KR" altLang="en-US"/>
        </a:p>
      </dgm:t>
    </dgm:pt>
    <dgm:pt modelId="{544962B1-30ED-4F03-9A1F-CA7898A47BFA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단계</a:t>
          </a:r>
          <a:endParaRPr lang="ko-KR" altLang="en-US" dirty="0"/>
        </a:p>
      </dgm:t>
    </dgm:pt>
    <dgm:pt modelId="{27A32910-A6D9-42EB-B69E-EC6DB04C3614}" type="parTrans" cxnId="{1783C2F2-B98B-4E1B-B488-2E4D094CEC32}">
      <dgm:prSet/>
      <dgm:spPr/>
      <dgm:t>
        <a:bodyPr/>
        <a:lstStyle/>
        <a:p>
          <a:pPr latinLnBrk="1"/>
          <a:endParaRPr lang="ko-KR" altLang="en-US"/>
        </a:p>
      </dgm:t>
    </dgm:pt>
    <dgm:pt modelId="{6091721C-A0EB-41B4-A472-0E69435209AE}" type="sibTrans" cxnId="{1783C2F2-B98B-4E1B-B488-2E4D094CEC32}">
      <dgm:prSet/>
      <dgm:spPr/>
      <dgm:t>
        <a:bodyPr/>
        <a:lstStyle/>
        <a:p>
          <a:pPr latinLnBrk="1"/>
          <a:endParaRPr lang="ko-KR" altLang="en-US"/>
        </a:p>
      </dgm:t>
    </dgm:pt>
    <dgm:pt modelId="{C3A2117F-52A9-4873-B553-1DE587367962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단계</a:t>
          </a:r>
          <a:endParaRPr lang="ko-KR" altLang="en-US" dirty="0"/>
        </a:p>
      </dgm:t>
    </dgm:pt>
    <dgm:pt modelId="{D7F9A075-8D11-4F5F-8BF7-BC5EBC7DEDFB}" type="parTrans" cxnId="{C99F3B9E-7B35-4E23-86FE-F54BD8FCBFED}">
      <dgm:prSet/>
      <dgm:spPr/>
      <dgm:t>
        <a:bodyPr/>
        <a:lstStyle/>
        <a:p>
          <a:pPr latinLnBrk="1"/>
          <a:endParaRPr lang="ko-KR" altLang="en-US"/>
        </a:p>
      </dgm:t>
    </dgm:pt>
    <dgm:pt modelId="{1493C8EB-E73C-4646-A1B5-F5E1DC3F0497}" type="sibTrans" cxnId="{C99F3B9E-7B35-4E23-86FE-F54BD8FCBFED}">
      <dgm:prSet/>
      <dgm:spPr/>
      <dgm:t>
        <a:bodyPr/>
        <a:lstStyle/>
        <a:p>
          <a:pPr latinLnBrk="1"/>
          <a:endParaRPr lang="ko-KR" altLang="en-US"/>
        </a:p>
      </dgm:t>
    </dgm:pt>
    <dgm:pt modelId="{DC7B19BE-42E7-4F3D-9B30-EA6A991239B1}">
      <dgm:prSet phldrT="[텍스트]"/>
      <dgm:spPr/>
      <dgm:t>
        <a:bodyPr/>
        <a:lstStyle/>
        <a:p>
          <a:pPr latinLnBrk="1"/>
          <a:r>
            <a:rPr lang="ko-KR" altLang="en-US" dirty="0" smtClean="0"/>
            <a:t>발전</a:t>
          </a:r>
          <a:endParaRPr lang="ko-KR" altLang="en-US" dirty="0"/>
        </a:p>
      </dgm:t>
    </dgm:pt>
    <dgm:pt modelId="{077AE7D4-C194-4F6E-98EA-6C129D93EB64}" type="parTrans" cxnId="{B1F5EDB7-9F49-48B2-A04B-1838B264117D}">
      <dgm:prSet/>
      <dgm:spPr/>
      <dgm:t>
        <a:bodyPr/>
        <a:lstStyle/>
        <a:p>
          <a:pPr latinLnBrk="1"/>
          <a:endParaRPr lang="ko-KR" altLang="en-US"/>
        </a:p>
      </dgm:t>
    </dgm:pt>
    <dgm:pt modelId="{E319F209-2AE0-4466-8A7B-563F7CD09544}" type="sibTrans" cxnId="{B1F5EDB7-9F49-48B2-A04B-1838B264117D}">
      <dgm:prSet/>
      <dgm:spPr/>
      <dgm:t>
        <a:bodyPr/>
        <a:lstStyle/>
        <a:p>
          <a:pPr latinLnBrk="1"/>
          <a:endParaRPr lang="ko-KR" altLang="en-US"/>
        </a:p>
      </dgm:t>
    </dgm:pt>
    <dgm:pt modelId="{40594D7F-BE75-42F8-AED6-72594465E6E0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단계</a:t>
          </a:r>
          <a:endParaRPr lang="ko-KR" altLang="en-US" dirty="0"/>
        </a:p>
      </dgm:t>
    </dgm:pt>
    <dgm:pt modelId="{364903E0-8E52-4172-9330-A672150F7977}" type="parTrans" cxnId="{40BDED7F-862D-44A5-A599-CF825CAC2037}">
      <dgm:prSet/>
      <dgm:spPr/>
      <dgm:t>
        <a:bodyPr/>
        <a:lstStyle/>
        <a:p>
          <a:pPr latinLnBrk="1"/>
          <a:endParaRPr lang="ko-KR" altLang="en-US"/>
        </a:p>
      </dgm:t>
    </dgm:pt>
    <dgm:pt modelId="{618D9909-B678-49BB-9A7F-97385A3558F8}" type="sibTrans" cxnId="{40BDED7F-862D-44A5-A599-CF825CAC2037}">
      <dgm:prSet/>
      <dgm:spPr/>
      <dgm:t>
        <a:bodyPr/>
        <a:lstStyle/>
        <a:p>
          <a:pPr latinLnBrk="1"/>
          <a:endParaRPr lang="ko-KR" altLang="en-US"/>
        </a:p>
      </dgm:t>
    </dgm:pt>
    <dgm:pt modelId="{6304A7D9-AC1D-4045-A65B-0127F2C7FD16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단계</a:t>
          </a:r>
          <a:endParaRPr lang="ko-KR" altLang="en-US" dirty="0"/>
        </a:p>
      </dgm:t>
    </dgm:pt>
    <dgm:pt modelId="{897F73D7-AB86-4DA9-9172-D747C369BB95}" type="parTrans" cxnId="{247EAE1E-6921-4068-BD39-FEA8B338BF3C}">
      <dgm:prSet/>
      <dgm:spPr/>
      <dgm:t>
        <a:bodyPr/>
        <a:lstStyle/>
        <a:p>
          <a:pPr latinLnBrk="1"/>
          <a:endParaRPr lang="ko-KR" altLang="en-US"/>
        </a:p>
      </dgm:t>
    </dgm:pt>
    <dgm:pt modelId="{04D2997B-E3BF-4D2F-B1DD-B51E71D68D52}" type="sibTrans" cxnId="{247EAE1E-6921-4068-BD39-FEA8B338BF3C}">
      <dgm:prSet/>
      <dgm:spPr/>
      <dgm:t>
        <a:bodyPr/>
        <a:lstStyle/>
        <a:p>
          <a:pPr latinLnBrk="1"/>
          <a:endParaRPr lang="ko-KR" altLang="en-US"/>
        </a:p>
      </dgm:t>
    </dgm:pt>
    <dgm:pt modelId="{DDB2E565-5D16-4A47-9DDA-9B4493603AC7}">
      <dgm:prSet phldrT="[텍스트]"/>
      <dgm:spPr/>
      <dgm:t>
        <a:bodyPr/>
        <a:lstStyle/>
        <a:p>
          <a:pPr latinLnBrk="1"/>
          <a:r>
            <a:rPr lang="ko-KR" altLang="en-US" dirty="0" smtClean="0"/>
            <a:t>심화</a:t>
          </a:r>
          <a:endParaRPr lang="ko-KR" altLang="en-US" dirty="0"/>
        </a:p>
      </dgm:t>
    </dgm:pt>
    <dgm:pt modelId="{BE9D976B-01B5-4F13-AE85-2FCCCD6D87E9}" type="parTrans" cxnId="{F3E2C2B5-5157-44DC-96FF-F3468723AE83}">
      <dgm:prSet/>
      <dgm:spPr/>
      <dgm:t>
        <a:bodyPr/>
        <a:lstStyle/>
        <a:p>
          <a:pPr latinLnBrk="1"/>
          <a:endParaRPr lang="ko-KR" altLang="en-US"/>
        </a:p>
      </dgm:t>
    </dgm:pt>
    <dgm:pt modelId="{770A857A-02D9-4584-8C51-8B1571A13D7F}" type="sibTrans" cxnId="{F3E2C2B5-5157-44DC-96FF-F3468723AE83}">
      <dgm:prSet/>
      <dgm:spPr/>
      <dgm:t>
        <a:bodyPr/>
        <a:lstStyle/>
        <a:p>
          <a:pPr latinLnBrk="1"/>
          <a:endParaRPr lang="ko-KR" altLang="en-US"/>
        </a:p>
      </dgm:t>
    </dgm:pt>
    <dgm:pt modelId="{271AE2DB-68E8-484D-AB5F-D021F5DEB156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단계</a:t>
          </a:r>
          <a:endParaRPr lang="ko-KR" altLang="en-US" dirty="0"/>
        </a:p>
      </dgm:t>
    </dgm:pt>
    <dgm:pt modelId="{9E522C0C-1E17-46D4-BDD8-F5403965EB13}" type="parTrans" cxnId="{F846A935-5E05-4954-B9BA-AADC7C6340B2}">
      <dgm:prSet/>
      <dgm:spPr/>
      <dgm:t>
        <a:bodyPr/>
        <a:lstStyle/>
        <a:p>
          <a:pPr latinLnBrk="1"/>
          <a:endParaRPr lang="ko-KR" altLang="en-US"/>
        </a:p>
      </dgm:t>
    </dgm:pt>
    <dgm:pt modelId="{E1E2B87E-A567-442D-AFF4-2FAE88DF2E8D}" type="sibTrans" cxnId="{F846A935-5E05-4954-B9BA-AADC7C6340B2}">
      <dgm:prSet/>
      <dgm:spPr/>
      <dgm:t>
        <a:bodyPr/>
        <a:lstStyle/>
        <a:p>
          <a:pPr latinLnBrk="1"/>
          <a:endParaRPr lang="ko-KR" altLang="en-US"/>
        </a:p>
      </dgm:t>
    </dgm:pt>
    <dgm:pt modelId="{494E9DB5-F547-4999-B431-29F93E63B44C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단계</a:t>
          </a:r>
          <a:endParaRPr lang="ko-KR" altLang="en-US" dirty="0"/>
        </a:p>
      </dgm:t>
    </dgm:pt>
    <dgm:pt modelId="{7EA581ED-41A7-4EFD-9D48-9049CF7EFCEB}" type="parTrans" cxnId="{8059AE25-2F17-4071-8A0B-E5A9DA09FC32}">
      <dgm:prSet/>
      <dgm:spPr/>
      <dgm:t>
        <a:bodyPr/>
        <a:lstStyle/>
        <a:p>
          <a:pPr latinLnBrk="1"/>
          <a:endParaRPr lang="ko-KR" altLang="en-US"/>
        </a:p>
      </dgm:t>
    </dgm:pt>
    <dgm:pt modelId="{DCFCE062-DF84-4D88-BB89-8BC945FBC530}" type="sibTrans" cxnId="{8059AE25-2F17-4071-8A0B-E5A9DA09FC32}">
      <dgm:prSet/>
      <dgm:spPr/>
      <dgm:t>
        <a:bodyPr/>
        <a:lstStyle/>
        <a:p>
          <a:pPr latinLnBrk="1"/>
          <a:endParaRPr lang="ko-KR" altLang="en-US"/>
        </a:p>
      </dgm:t>
    </dgm:pt>
    <dgm:pt modelId="{7C40BD8B-B856-496B-90EE-F77CE7343B2A}" type="pres">
      <dgm:prSet presAssocID="{2411F365-7022-4591-8D63-7E83FF1C511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C2971D-5589-4E3A-8A4F-E32A236A9C0C}" type="pres">
      <dgm:prSet presAssocID="{2411F365-7022-4591-8D63-7E83FF1C511A}" presName="outerBox" presStyleCnt="0"/>
      <dgm:spPr/>
    </dgm:pt>
    <dgm:pt modelId="{1982FD60-FFDF-46F6-AC82-4DF57A6FC886}" type="pres">
      <dgm:prSet presAssocID="{2411F365-7022-4591-8D63-7E83FF1C511A}" presName="outerBoxParent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45C2E02-99F8-4CBE-9847-97FAE788289F}" type="pres">
      <dgm:prSet presAssocID="{2411F365-7022-4591-8D63-7E83FF1C511A}" presName="outerBoxChildren" presStyleCnt="0"/>
      <dgm:spPr/>
    </dgm:pt>
    <dgm:pt modelId="{67A7F933-B897-4B72-BD96-C04ABBF76EFE}" type="pres">
      <dgm:prSet presAssocID="{544962B1-30ED-4F03-9A1F-CA7898A47BFA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64D677-2474-4FE8-BDE9-E4622CEF2F1F}" type="pres">
      <dgm:prSet presAssocID="{6091721C-A0EB-41B4-A472-0E69435209AE}" presName="outerSibTrans" presStyleCnt="0"/>
      <dgm:spPr/>
    </dgm:pt>
    <dgm:pt modelId="{4D91747E-C598-4E27-AE23-2E35733C4459}" type="pres">
      <dgm:prSet presAssocID="{C3A2117F-52A9-4873-B553-1DE587367962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7CDDC3-29DA-4F7F-90F4-90E17120D5A5}" type="pres">
      <dgm:prSet presAssocID="{2411F365-7022-4591-8D63-7E83FF1C511A}" presName="middleBox" presStyleCnt="0"/>
      <dgm:spPr/>
    </dgm:pt>
    <dgm:pt modelId="{6A51AF4B-28A1-4A62-8274-D7D12ED8B6DB}" type="pres">
      <dgm:prSet presAssocID="{2411F365-7022-4591-8D63-7E83FF1C511A}" presName="middleBoxParent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FB287BE-82FB-4C0E-AAD8-21AF07AD74F0}" type="pres">
      <dgm:prSet presAssocID="{2411F365-7022-4591-8D63-7E83FF1C511A}" presName="middleBoxChildren" presStyleCnt="0"/>
      <dgm:spPr/>
    </dgm:pt>
    <dgm:pt modelId="{B793B5EF-643C-4B9F-B2DC-04EA43B37A8D}" type="pres">
      <dgm:prSet presAssocID="{40594D7F-BE75-42F8-AED6-72594465E6E0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C060C9-187C-4FA5-AE26-D4022FCCA0F3}" type="pres">
      <dgm:prSet presAssocID="{618D9909-B678-49BB-9A7F-97385A3558F8}" presName="middleSibTrans" presStyleCnt="0"/>
      <dgm:spPr/>
    </dgm:pt>
    <dgm:pt modelId="{F1C886DA-688A-4FA2-986B-21ACBD979607}" type="pres">
      <dgm:prSet presAssocID="{6304A7D9-AC1D-4045-A65B-0127F2C7FD16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3408B-E3D2-4733-8334-A6F0C6073B0E}" type="pres">
      <dgm:prSet presAssocID="{2411F365-7022-4591-8D63-7E83FF1C511A}" presName="centerBox" presStyleCnt="0"/>
      <dgm:spPr/>
    </dgm:pt>
    <dgm:pt modelId="{63F874FC-58F9-42B5-B902-F216DA45F169}" type="pres">
      <dgm:prSet presAssocID="{2411F365-7022-4591-8D63-7E83FF1C511A}" presName="centerBoxParent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FB8B059-9A29-4DC9-9E96-4DCDA1FADA0F}" type="pres">
      <dgm:prSet presAssocID="{2411F365-7022-4591-8D63-7E83FF1C511A}" presName="centerBoxChildren" presStyleCnt="0"/>
      <dgm:spPr/>
    </dgm:pt>
    <dgm:pt modelId="{9FCD117C-E625-427E-A005-04FF235EC561}" type="pres">
      <dgm:prSet presAssocID="{271AE2DB-68E8-484D-AB5F-D021F5DEB156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98C9B5-52AC-4B23-BCF1-30B21C28C738}" type="pres">
      <dgm:prSet presAssocID="{E1E2B87E-A567-442D-AFF4-2FAE88DF2E8D}" presName="centerSibTrans" presStyleCnt="0"/>
      <dgm:spPr/>
    </dgm:pt>
    <dgm:pt modelId="{E0C17480-5A58-4898-953C-75B5DE4D1602}" type="pres">
      <dgm:prSet presAssocID="{494E9DB5-F547-4999-B431-29F93E63B44C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ED580B2-DBE1-4879-9402-D43AE128D363}" type="presOf" srcId="{494E9DB5-F547-4999-B431-29F93E63B44C}" destId="{E0C17480-5A58-4898-953C-75B5DE4D1602}" srcOrd="0" destOrd="0" presId="urn:microsoft.com/office/officeart/2005/8/layout/target2"/>
    <dgm:cxn modelId="{F846A935-5E05-4954-B9BA-AADC7C6340B2}" srcId="{DDB2E565-5D16-4A47-9DDA-9B4493603AC7}" destId="{271AE2DB-68E8-484D-AB5F-D021F5DEB156}" srcOrd="0" destOrd="0" parTransId="{9E522C0C-1E17-46D4-BDD8-F5403965EB13}" sibTransId="{E1E2B87E-A567-442D-AFF4-2FAE88DF2E8D}"/>
    <dgm:cxn modelId="{2049D04B-EDF0-4B1D-8C79-8EA0F7F541F2}" type="presOf" srcId="{DC7B19BE-42E7-4F3D-9B30-EA6A991239B1}" destId="{6A51AF4B-28A1-4A62-8274-D7D12ED8B6DB}" srcOrd="0" destOrd="0" presId="urn:microsoft.com/office/officeart/2005/8/layout/target2"/>
    <dgm:cxn modelId="{95B9D26A-5747-4DF7-B2E9-DD4AD5F87F76}" type="presOf" srcId="{6304A7D9-AC1D-4045-A65B-0127F2C7FD16}" destId="{F1C886DA-688A-4FA2-986B-21ACBD979607}" srcOrd="0" destOrd="0" presId="urn:microsoft.com/office/officeart/2005/8/layout/target2"/>
    <dgm:cxn modelId="{885AAAAB-D975-45B8-9134-90DCB98AD730}" type="presOf" srcId="{271AE2DB-68E8-484D-AB5F-D021F5DEB156}" destId="{9FCD117C-E625-427E-A005-04FF235EC561}" srcOrd="0" destOrd="0" presId="urn:microsoft.com/office/officeart/2005/8/layout/target2"/>
    <dgm:cxn modelId="{06039AD0-4FB8-49FE-BED5-1136058A773F}" type="presOf" srcId="{C3A2117F-52A9-4873-B553-1DE587367962}" destId="{4D91747E-C598-4E27-AE23-2E35733C4459}" srcOrd="0" destOrd="0" presId="urn:microsoft.com/office/officeart/2005/8/layout/target2"/>
    <dgm:cxn modelId="{C3E3F787-238B-473A-81D7-ED6559AD1B10}" type="presOf" srcId="{40594D7F-BE75-42F8-AED6-72594465E6E0}" destId="{B793B5EF-643C-4B9F-B2DC-04EA43B37A8D}" srcOrd="0" destOrd="0" presId="urn:microsoft.com/office/officeart/2005/8/layout/target2"/>
    <dgm:cxn modelId="{8059AE25-2F17-4071-8A0B-E5A9DA09FC32}" srcId="{DDB2E565-5D16-4A47-9DDA-9B4493603AC7}" destId="{494E9DB5-F547-4999-B431-29F93E63B44C}" srcOrd="1" destOrd="0" parTransId="{7EA581ED-41A7-4EFD-9D48-9049CF7EFCEB}" sibTransId="{DCFCE062-DF84-4D88-BB89-8BC945FBC530}"/>
    <dgm:cxn modelId="{46E826A3-49CE-42B1-B730-79D7BEF2461A}" type="presOf" srcId="{41E8FEBB-A353-4EE9-BEA5-A18BE30A8157}" destId="{1982FD60-FFDF-46F6-AC82-4DF57A6FC886}" srcOrd="0" destOrd="0" presId="urn:microsoft.com/office/officeart/2005/8/layout/target2"/>
    <dgm:cxn modelId="{79B7AC25-425B-4BA6-A0C6-88E674594EE1}" type="presOf" srcId="{DDB2E565-5D16-4A47-9DDA-9B4493603AC7}" destId="{63F874FC-58F9-42B5-B902-F216DA45F169}" srcOrd="0" destOrd="0" presId="urn:microsoft.com/office/officeart/2005/8/layout/target2"/>
    <dgm:cxn modelId="{C99F3B9E-7B35-4E23-86FE-F54BD8FCBFED}" srcId="{41E8FEBB-A353-4EE9-BEA5-A18BE30A8157}" destId="{C3A2117F-52A9-4873-B553-1DE587367962}" srcOrd="1" destOrd="0" parTransId="{D7F9A075-8D11-4F5F-8BF7-BC5EBC7DEDFB}" sibTransId="{1493C8EB-E73C-4646-A1B5-F5E1DC3F0497}"/>
    <dgm:cxn modelId="{247EAE1E-6921-4068-BD39-FEA8B338BF3C}" srcId="{DC7B19BE-42E7-4F3D-9B30-EA6A991239B1}" destId="{6304A7D9-AC1D-4045-A65B-0127F2C7FD16}" srcOrd="1" destOrd="0" parTransId="{897F73D7-AB86-4DA9-9172-D747C369BB95}" sibTransId="{04D2997B-E3BF-4D2F-B1DD-B51E71D68D52}"/>
    <dgm:cxn modelId="{E3E27E01-D609-46EB-89B9-89CE7F199EE6}" srcId="{2411F365-7022-4591-8D63-7E83FF1C511A}" destId="{41E8FEBB-A353-4EE9-BEA5-A18BE30A8157}" srcOrd="0" destOrd="0" parTransId="{A893065C-9B4D-4FEC-9861-2D87C0CD517A}" sibTransId="{0B92386A-3C84-44CE-9DBF-8577EC7E7C81}"/>
    <dgm:cxn modelId="{735143EF-A885-4FEB-ADA8-7D3930100FF5}" type="presOf" srcId="{544962B1-30ED-4F03-9A1F-CA7898A47BFA}" destId="{67A7F933-B897-4B72-BD96-C04ABBF76EFE}" srcOrd="0" destOrd="0" presId="urn:microsoft.com/office/officeart/2005/8/layout/target2"/>
    <dgm:cxn modelId="{1783C2F2-B98B-4E1B-B488-2E4D094CEC32}" srcId="{41E8FEBB-A353-4EE9-BEA5-A18BE30A8157}" destId="{544962B1-30ED-4F03-9A1F-CA7898A47BFA}" srcOrd="0" destOrd="0" parTransId="{27A32910-A6D9-42EB-B69E-EC6DB04C3614}" sibTransId="{6091721C-A0EB-41B4-A472-0E69435209AE}"/>
    <dgm:cxn modelId="{F3E2C2B5-5157-44DC-96FF-F3468723AE83}" srcId="{2411F365-7022-4591-8D63-7E83FF1C511A}" destId="{DDB2E565-5D16-4A47-9DDA-9B4493603AC7}" srcOrd="2" destOrd="0" parTransId="{BE9D976B-01B5-4F13-AE85-2FCCCD6D87E9}" sibTransId="{770A857A-02D9-4584-8C51-8B1571A13D7F}"/>
    <dgm:cxn modelId="{20BEE9FB-2B02-47CE-9BC6-0EC613046CD0}" type="presOf" srcId="{2411F365-7022-4591-8D63-7E83FF1C511A}" destId="{7C40BD8B-B856-496B-90EE-F77CE7343B2A}" srcOrd="0" destOrd="0" presId="urn:microsoft.com/office/officeart/2005/8/layout/target2"/>
    <dgm:cxn modelId="{40BDED7F-862D-44A5-A599-CF825CAC2037}" srcId="{DC7B19BE-42E7-4F3D-9B30-EA6A991239B1}" destId="{40594D7F-BE75-42F8-AED6-72594465E6E0}" srcOrd="0" destOrd="0" parTransId="{364903E0-8E52-4172-9330-A672150F7977}" sibTransId="{618D9909-B678-49BB-9A7F-97385A3558F8}"/>
    <dgm:cxn modelId="{B1F5EDB7-9F49-48B2-A04B-1838B264117D}" srcId="{2411F365-7022-4591-8D63-7E83FF1C511A}" destId="{DC7B19BE-42E7-4F3D-9B30-EA6A991239B1}" srcOrd="1" destOrd="0" parTransId="{077AE7D4-C194-4F6E-98EA-6C129D93EB64}" sibTransId="{E319F209-2AE0-4466-8A7B-563F7CD09544}"/>
    <dgm:cxn modelId="{D794DAAB-7A03-4731-90FC-A5DC2F456F90}" type="presParOf" srcId="{7C40BD8B-B856-496B-90EE-F77CE7343B2A}" destId="{DDC2971D-5589-4E3A-8A4F-E32A236A9C0C}" srcOrd="0" destOrd="0" presId="urn:microsoft.com/office/officeart/2005/8/layout/target2"/>
    <dgm:cxn modelId="{AEF71C93-B36C-406D-8DE4-F8C5D760F673}" type="presParOf" srcId="{DDC2971D-5589-4E3A-8A4F-E32A236A9C0C}" destId="{1982FD60-FFDF-46F6-AC82-4DF57A6FC886}" srcOrd="0" destOrd="0" presId="urn:microsoft.com/office/officeart/2005/8/layout/target2"/>
    <dgm:cxn modelId="{3DEED9FB-3F46-45C3-B3F1-8FC05766934E}" type="presParOf" srcId="{DDC2971D-5589-4E3A-8A4F-E32A236A9C0C}" destId="{845C2E02-99F8-4CBE-9847-97FAE788289F}" srcOrd="1" destOrd="0" presId="urn:microsoft.com/office/officeart/2005/8/layout/target2"/>
    <dgm:cxn modelId="{84D05F50-1FD4-4292-853C-40BD393E69F2}" type="presParOf" srcId="{845C2E02-99F8-4CBE-9847-97FAE788289F}" destId="{67A7F933-B897-4B72-BD96-C04ABBF76EFE}" srcOrd="0" destOrd="0" presId="urn:microsoft.com/office/officeart/2005/8/layout/target2"/>
    <dgm:cxn modelId="{557DD875-7BC3-4607-B334-8E6B52A81797}" type="presParOf" srcId="{845C2E02-99F8-4CBE-9847-97FAE788289F}" destId="{4164D677-2474-4FE8-BDE9-E4622CEF2F1F}" srcOrd="1" destOrd="0" presId="urn:microsoft.com/office/officeart/2005/8/layout/target2"/>
    <dgm:cxn modelId="{1DE5DF95-4BFF-407B-A6BD-9DE15C7236B0}" type="presParOf" srcId="{845C2E02-99F8-4CBE-9847-97FAE788289F}" destId="{4D91747E-C598-4E27-AE23-2E35733C4459}" srcOrd="2" destOrd="0" presId="urn:microsoft.com/office/officeart/2005/8/layout/target2"/>
    <dgm:cxn modelId="{189D28DE-7E51-474F-9626-429477BE8DA4}" type="presParOf" srcId="{7C40BD8B-B856-496B-90EE-F77CE7343B2A}" destId="{D57CDDC3-29DA-4F7F-90F4-90E17120D5A5}" srcOrd="1" destOrd="0" presId="urn:microsoft.com/office/officeart/2005/8/layout/target2"/>
    <dgm:cxn modelId="{2CFBBB6C-16AA-4733-83A9-E02965806FB9}" type="presParOf" srcId="{D57CDDC3-29DA-4F7F-90F4-90E17120D5A5}" destId="{6A51AF4B-28A1-4A62-8274-D7D12ED8B6DB}" srcOrd="0" destOrd="0" presId="urn:microsoft.com/office/officeart/2005/8/layout/target2"/>
    <dgm:cxn modelId="{06019272-FFB7-4A2A-916D-8304A03F0D1D}" type="presParOf" srcId="{D57CDDC3-29DA-4F7F-90F4-90E17120D5A5}" destId="{5FB287BE-82FB-4C0E-AAD8-21AF07AD74F0}" srcOrd="1" destOrd="0" presId="urn:microsoft.com/office/officeart/2005/8/layout/target2"/>
    <dgm:cxn modelId="{C8CDB3D2-B736-46D9-A073-2CBEF7FC0406}" type="presParOf" srcId="{5FB287BE-82FB-4C0E-AAD8-21AF07AD74F0}" destId="{B793B5EF-643C-4B9F-B2DC-04EA43B37A8D}" srcOrd="0" destOrd="0" presId="urn:microsoft.com/office/officeart/2005/8/layout/target2"/>
    <dgm:cxn modelId="{D3C5301B-F8CB-4861-A807-4796FC75B10C}" type="presParOf" srcId="{5FB287BE-82FB-4C0E-AAD8-21AF07AD74F0}" destId="{80C060C9-187C-4FA5-AE26-D4022FCCA0F3}" srcOrd="1" destOrd="0" presId="urn:microsoft.com/office/officeart/2005/8/layout/target2"/>
    <dgm:cxn modelId="{EDD2EED1-92C4-4674-904D-0A4B7926C29B}" type="presParOf" srcId="{5FB287BE-82FB-4C0E-AAD8-21AF07AD74F0}" destId="{F1C886DA-688A-4FA2-986B-21ACBD979607}" srcOrd="2" destOrd="0" presId="urn:microsoft.com/office/officeart/2005/8/layout/target2"/>
    <dgm:cxn modelId="{CCA4816B-8C2B-4F33-95BA-7685D74D94C8}" type="presParOf" srcId="{7C40BD8B-B856-496B-90EE-F77CE7343B2A}" destId="{4C13408B-E3D2-4733-8334-A6F0C6073B0E}" srcOrd="2" destOrd="0" presId="urn:microsoft.com/office/officeart/2005/8/layout/target2"/>
    <dgm:cxn modelId="{E229DC7A-5B8B-4E1D-A2BC-032AB8307A14}" type="presParOf" srcId="{4C13408B-E3D2-4733-8334-A6F0C6073B0E}" destId="{63F874FC-58F9-42B5-B902-F216DA45F169}" srcOrd="0" destOrd="0" presId="urn:microsoft.com/office/officeart/2005/8/layout/target2"/>
    <dgm:cxn modelId="{6469E13D-652F-412D-AC9C-0DB7480AEAAA}" type="presParOf" srcId="{4C13408B-E3D2-4733-8334-A6F0C6073B0E}" destId="{BFB8B059-9A29-4DC9-9E96-4DCDA1FADA0F}" srcOrd="1" destOrd="0" presId="urn:microsoft.com/office/officeart/2005/8/layout/target2"/>
    <dgm:cxn modelId="{D97AF2F8-9924-44A3-A7E3-1A62F98D4529}" type="presParOf" srcId="{BFB8B059-9A29-4DC9-9E96-4DCDA1FADA0F}" destId="{9FCD117C-E625-427E-A005-04FF235EC561}" srcOrd="0" destOrd="0" presId="urn:microsoft.com/office/officeart/2005/8/layout/target2"/>
    <dgm:cxn modelId="{D3BC37F6-4D26-440B-AC25-EB6FDBD91291}" type="presParOf" srcId="{BFB8B059-9A29-4DC9-9E96-4DCDA1FADA0F}" destId="{4298C9B5-52AC-4B23-BCF1-30B21C28C738}" srcOrd="1" destOrd="0" presId="urn:microsoft.com/office/officeart/2005/8/layout/target2"/>
    <dgm:cxn modelId="{1A50193B-0C30-4595-B9F7-A6F14D165C23}" type="presParOf" srcId="{BFB8B059-9A29-4DC9-9E96-4DCDA1FADA0F}" destId="{E0C17480-5A58-4898-953C-75B5DE4D160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469AD8-DA7F-4989-B2A0-BA79B1B047F8}" type="doc">
      <dgm:prSet loTypeId="urn:microsoft.com/office/officeart/2005/8/layout/hierarchy3" loCatId="hierarchy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1998B81-2A53-41C9-A026-6DDE491A2B42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74506BC7-2CCF-47FE-ACE9-AC1E8ECD469F}" type="parTrans" cxnId="{DAEC14AF-3FC5-4700-BAD0-AEEF70F9F7E0}">
      <dgm:prSet/>
      <dgm:spPr/>
      <dgm:t>
        <a:bodyPr/>
        <a:lstStyle/>
        <a:p>
          <a:pPr latinLnBrk="1"/>
          <a:endParaRPr lang="ko-KR" altLang="en-US"/>
        </a:p>
      </dgm:t>
    </dgm:pt>
    <dgm:pt modelId="{B3D631D4-505A-4C54-B5D5-3E3AC2168CF0}" type="sibTrans" cxnId="{DAEC14AF-3FC5-4700-BAD0-AEEF70F9F7E0}">
      <dgm:prSet/>
      <dgm:spPr/>
      <dgm:t>
        <a:bodyPr/>
        <a:lstStyle/>
        <a:p>
          <a:pPr latinLnBrk="1"/>
          <a:endParaRPr lang="ko-KR" altLang="en-US"/>
        </a:p>
      </dgm:t>
    </dgm:pt>
    <dgm:pt modelId="{38995EEC-7287-4D84-878B-7BD2D6EBC98A}">
      <dgm:prSet phldrT="[텍스트]"/>
      <dgm:spPr/>
      <dgm:t>
        <a:bodyPr/>
        <a:lstStyle/>
        <a:p>
          <a:pPr latinLnBrk="1"/>
          <a:r>
            <a:rPr lang="ko-KR" altLang="en-US" dirty="0" smtClean="0"/>
            <a:t>목차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8C80F6D2-E764-452C-90E2-F9D53FA9E572}" type="parTrans" cxnId="{ED363A49-C480-470F-A838-2B052587949A}">
      <dgm:prSet/>
      <dgm:spPr/>
      <dgm:t>
        <a:bodyPr/>
        <a:lstStyle/>
        <a:p>
          <a:pPr latinLnBrk="1"/>
          <a:endParaRPr lang="ko-KR" altLang="en-US"/>
        </a:p>
      </dgm:t>
    </dgm:pt>
    <dgm:pt modelId="{039B4652-7003-4F10-A245-2E2B8846058C}" type="sibTrans" cxnId="{ED363A49-C480-470F-A838-2B052587949A}">
      <dgm:prSet/>
      <dgm:spPr/>
      <dgm:t>
        <a:bodyPr/>
        <a:lstStyle/>
        <a:p>
          <a:pPr latinLnBrk="1"/>
          <a:endParaRPr lang="ko-KR" altLang="en-US"/>
        </a:p>
      </dgm:t>
    </dgm:pt>
    <dgm:pt modelId="{901999CA-217A-43B9-82EF-2CA945B04AC6}">
      <dgm:prSet phldrT="[텍스트]"/>
      <dgm:spPr/>
      <dgm:t>
        <a:bodyPr/>
        <a:lstStyle/>
        <a:p>
          <a:pPr latinLnBrk="1"/>
          <a:r>
            <a:rPr lang="ko-KR" altLang="en-US" dirty="0" smtClean="0"/>
            <a:t>목차 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22426267-65F9-430D-A427-29637F5C0C89}" type="parTrans" cxnId="{96138914-617F-4C8C-B21C-F6967DFD9C94}">
      <dgm:prSet/>
      <dgm:spPr/>
      <dgm:t>
        <a:bodyPr/>
        <a:lstStyle/>
        <a:p>
          <a:pPr latinLnBrk="1"/>
          <a:endParaRPr lang="ko-KR" altLang="en-US"/>
        </a:p>
      </dgm:t>
    </dgm:pt>
    <dgm:pt modelId="{9272DABC-C3F5-45CD-9E58-DDA1C60FED07}" type="sibTrans" cxnId="{96138914-617F-4C8C-B21C-F6967DFD9C94}">
      <dgm:prSet/>
      <dgm:spPr/>
      <dgm:t>
        <a:bodyPr/>
        <a:lstStyle/>
        <a:p>
          <a:pPr latinLnBrk="1"/>
          <a:endParaRPr lang="ko-KR" altLang="en-US"/>
        </a:p>
      </dgm:t>
    </dgm:pt>
    <dgm:pt modelId="{2E6AD835-A1C9-4310-88C7-80B483E84EE4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D54A3E02-6DDD-446E-A5E2-2722E3FB1326}" type="parTrans" cxnId="{813CF024-3D1B-463C-8E68-60EF4F8A7974}">
      <dgm:prSet/>
      <dgm:spPr/>
      <dgm:t>
        <a:bodyPr/>
        <a:lstStyle/>
        <a:p>
          <a:pPr latinLnBrk="1"/>
          <a:endParaRPr lang="ko-KR" altLang="en-US"/>
        </a:p>
      </dgm:t>
    </dgm:pt>
    <dgm:pt modelId="{676F5053-10C5-4BDB-93E7-5A6C7FF03DDC}" type="sibTrans" cxnId="{813CF024-3D1B-463C-8E68-60EF4F8A7974}">
      <dgm:prSet/>
      <dgm:spPr/>
      <dgm:t>
        <a:bodyPr/>
        <a:lstStyle/>
        <a:p>
          <a:pPr latinLnBrk="1"/>
          <a:endParaRPr lang="ko-KR" altLang="en-US"/>
        </a:p>
      </dgm:t>
    </dgm:pt>
    <dgm:pt modelId="{1C19D316-78F3-4835-86BC-F857C066CC42}">
      <dgm:prSet phldrT="[텍스트]"/>
      <dgm:spPr/>
      <dgm:t>
        <a:bodyPr/>
        <a:lstStyle/>
        <a:p>
          <a:pPr latinLnBrk="1"/>
          <a:r>
            <a:rPr lang="ko-KR" altLang="en-US" dirty="0" smtClean="0"/>
            <a:t>목차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6D599E5C-33CA-4D3B-8E9D-5FF7E8F13B54}" type="parTrans" cxnId="{81C4C91B-6B5F-41A8-90E0-CDBF6001A5EB}">
      <dgm:prSet/>
      <dgm:spPr/>
      <dgm:t>
        <a:bodyPr/>
        <a:lstStyle/>
        <a:p>
          <a:pPr latinLnBrk="1"/>
          <a:endParaRPr lang="ko-KR" altLang="en-US"/>
        </a:p>
      </dgm:t>
    </dgm:pt>
    <dgm:pt modelId="{24EB43F4-8337-4165-98D8-0CD3069EC88D}" type="sibTrans" cxnId="{81C4C91B-6B5F-41A8-90E0-CDBF6001A5EB}">
      <dgm:prSet/>
      <dgm:spPr/>
      <dgm:t>
        <a:bodyPr/>
        <a:lstStyle/>
        <a:p>
          <a:pPr latinLnBrk="1"/>
          <a:endParaRPr lang="ko-KR" altLang="en-US"/>
        </a:p>
      </dgm:t>
    </dgm:pt>
    <dgm:pt modelId="{C76C3ED8-5662-4D4C-AA45-417FE74222F8}">
      <dgm:prSet phldrT="[텍스트]"/>
      <dgm:spPr/>
      <dgm:t>
        <a:bodyPr/>
        <a:lstStyle/>
        <a:p>
          <a:pPr latinLnBrk="1"/>
          <a:r>
            <a:rPr lang="ko-KR" altLang="en-US" dirty="0" smtClean="0"/>
            <a:t>목차 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73B3964D-3DC3-4470-A4EB-969E79FAAB5E}" type="parTrans" cxnId="{E3B36C1C-8138-4B58-B8FB-E2B84F170C25}">
      <dgm:prSet/>
      <dgm:spPr/>
      <dgm:t>
        <a:bodyPr/>
        <a:lstStyle/>
        <a:p>
          <a:pPr latinLnBrk="1"/>
          <a:endParaRPr lang="ko-KR" altLang="en-US"/>
        </a:p>
      </dgm:t>
    </dgm:pt>
    <dgm:pt modelId="{6563B086-BDAF-4E11-84A0-6458216E1430}" type="sibTrans" cxnId="{E3B36C1C-8138-4B58-B8FB-E2B84F170C25}">
      <dgm:prSet/>
      <dgm:spPr/>
      <dgm:t>
        <a:bodyPr/>
        <a:lstStyle/>
        <a:p>
          <a:pPr latinLnBrk="1"/>
          <a:endParaRPr lang="ko-KR" altLang="en-US"/>
        </a:p>
      </dgm:t>
    </dgm:pt>
    <dgm:pt modelId="{1DFAAFFB-B6EF-4488-A978-55E1108EA215}" type="pres">
      <dgm:prSet presAssocID="{D1469AD8-DA7F-4989-B2A0-BA79B1B047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A5BD97-7668-4936-A574-14F6DE974FD7}" type="pres">
      <dgm:prSet presAssocID="{B1998B81-2A53-41C9-A026-6DDE491A2B42}" presName="root" presStyleCnt="0"/>
      <dgm:spPr/>
    </dgm:pt>
    <dgm:pt modelId="{E1BC93AB-1CA8-46C1-9408-AEE3CE74CFA5}" type="pres">
      <dgm:prSet presAssocID="{B1998B81-2A53-41C9-A026-6DDE491A2B42}" presName="rootComposite" presStyleCnt="0"/>
      <dgm:spPr/>
    </dgm:pt>
    <dgm:pt modelId="{FA5CBC42-7CBD-444D-B735-8EA2494712E4}" type="pres">
      <dgm:prSet presAssocID="{B1998B81-2A53-41C9-A026-6DDE491A2B42}" presName="rootText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02A7944-F699-46AE-A3D7-DEC65492F2AE}" type="pres">
      <dgm:prSet presAssocID="{B1998B81-2A53-41C9-A026-6DDE491A2B42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06970DF-CD59-4685-9CA1-5DF56ED199D4}" type="pres">
      <dgm:prSet presAssocID="{B1998B81-2A53-41C9-A026-6DDE491A2B42}" presName="childShape" presStyleCnt="0"/>
      <dgm:spPr/>
    </dgm:pt>
    <dgm:pt modelId="{0C2925F6-2A0F-4004-9753-77925A91173E}" type="pres">
      <dgm:prSet presAssocID="{8C80F6D2-E764-452C-90E2-F9D53FA9E572}" presName="Name13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79A3BAE-1965-4131-BE7A-BF750A726F5F}" type="pres">
      <dgm:prSet presAssocID="{38995EEC-7287-4D84-878B-7BD2D6EBC98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75FED6-0EA4-4BF5-B7BE-730BAF12D8BA}" type="pres">
      <dgm:prSet presAssocID="{22426267-65F9-430D-A427-29637F5C0C89}" presName="Name13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F6F9B5C-9901-44DA-9CBB-908681FA7506}" type="pres">
      <dgm:prSet presAssocID="{901999CA-217A-43B9-82EF-2CA945B04A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93204D-537C-472A-AABD-1D7A3BADAF22}" type="pres">
      <dgm:prSet presAssocID="{2E6AD835-A1C9-4310-88C7-80B483E84EE4}" presName="root" presStyleCnt="0"/>
      <dgm:spPr/>
    </dgm:pt>
    <dgm:pt modelId="{441E89CC-8864-4242-A237-6E2D22828DDB}" type="pres">
      <dgm:prSet presAssocID="{2E6AD835-A1C9-4310-88C7-80B483E84EE4}" presName="rootComposite" presStyleCnt="0"/>
      <dgm:spPr/>
    </dgm:pt>
    <dgm:pt modelId="{5FF47E5B-280A-43C2-92BE-F6B8B15C9A40}" type="pres">
      <dgm:prSet presAssocID="{2E6AD835-A1C9-4310-88C7-80B483E84EE4}" presName="rootText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A14A5CA-78CF-4F16-A35C-7282826E5BAC}" type="pres">
      <dgm:prSet presAssocID="{2E6AD835-A1C9-4310-88C7-80B483E84EE4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EBD6579-1F8F-4FB4-BDE6-2214E2C4725F}" type="pres">
      <dgm:prSet presAssocID="{2E6AD835-A1C9-4310-88C7-80B483E84EE4}" presName="childShape" presStyleCnt="0"/>
      <dgm:spPr/>
    </dgm:pt>
    <dgm:pt modelId="{DB8AACDF-BA6D-49A1-8733-ACF9A647B43E}" type="pres">
      <dgm:prSet presAssocID="{6D599E5C-33CA-4D3B-8E9D-5FF7E8F13B54}" presName="Name13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602534D-2679-403E-B202-7E616DE809E2}" type="pres">
      <dgm:prSet presAssocID="{1C19D316-78F3-4835-86BC-F857C066CC4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0FC380-1923-48F1-9B91-0499D172B60B}" type="pres">
      <dgm:prSet presAssocID="{73B3964D-3DC3-4470-A4EB-969E79FAAB5E}" presName="Name13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E66F7D7-0301-4963-A332-EAECB77B11B7}" type="pres">
      <dgm:prSet presAssocID="{C76C3ED8-5662-4D4C-AA45-417FE74222F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7B4609-D82C-4E09-BDDD-7EFD4BE96C4B}" type="presOf" srcId="{73B3964D-3DC3-4470-A4EB-969E79FAAB5E}" destId="{3E0FC380-1923-48F1-9B91-0499D172B60B}" srcOrd="0" destOrd="0" presId="urn:microsoft.com/office/officeart/2005/8/layout/hierarchy3"/>
    <dgm:cxn modelId="{ADA09D50-2446-4C04-92CF-6B85FAB3D253}" type="presOf" srcId="{D1469AD8-DA7F-4989-B2A0-BA79B1B047F8}" destId="{1DFAAFFB-B6EF-4488-A978-55E1108EA215}" srcOrd="0" destOrd="0" presId="urn:microsoft.com/office/officeart/2005/8/layout/hierarchy3"/>
    <dgm:cxn modelId="{565AB6BB-86BD-4E09-87CA-AE6361D73966}" type="presOf" srcId="{6D599E5C-33CA-4D3B-8E9D-5FF7E8F13B54}" destId="{DB8AACDF-BA6D-49A1-8733-ACF9A647B43E}" srcOrd="0" destOrd="0" presId="urn:microsoft.com/office/officeart/2005/8/layout/hierarchy3"/>
    <dgm:cxn modelId="{8FEA6456-B91C-4F20-B955-1703B9334225}" type="presOf" srcId="{B1998B81-2A53-41C9-A026-6DDE491A2B42}" destId="{FA5CBC42-7CBD-444D-B735-8EA2494712E4}" srcOrd="0" destOrd="0" presId="urn:microsoft.com/office/officeart/2005/8/layout/hierarchy3"/>
    <dgm:cxn modelId="{C3B93120-9F29-4AF8-A5F8-7E30F520A19C}" type="presOf" srcId="{C76C3ED8-5662-4D4C-AA45-417FE74222F8}" destId="{FE66F7D7-0301-4963-A332-EAECB77B11B7}" srcOrd="0" destOrd="0" presId="urn:microsoft.com/office/officeart/2005/8/layout/hierarchy3"/>
    <dgm:cxn modelId="{81C4C91B-6B5F-41A8-90E0-CDBF6001A5EB}" srcId="{2E6AD835-A1C9-4310-88C7-80B483E84EE4}" destId="{1C19D316-78F3-4835-86BC-F857C066CC42}" srcOrd="0" destOrd="0" parTransId="{6D599E5C-33CA-4D3B-8E9D-5FF7E8F13B54}" sibTransId="{24EB43F4-8337-4165-98D8-0CD3069EC88D}"/>
    <dgm:cxn modelId="{0F7B93B4-E234-41E5-8BF4-9AE74E1A4B8D}" type="presOf" srcId="{B1998B81-2A53-41C9-A026-6DDE491A2B42}" destId="{502A7944-F699-46AE-A3D7-DEC65492F2AE}" srcOrd="1" destOrd="0" presId="urn:microsoft.com/office/officeart/2005/8/layout/hierarchy3"/>
    <dgm:cxn modelId="{813CF024-3D1B-463C-8E68-60EF4F8A7974}" srcId="{D1469AD8-DA7F-4989-B2A0-BA79B1B047F8}" destId="{2E6AD835-A1C9-4310-88C7-80B483E84EE4}" srcOrd="1" destOrd="0" parTransId="{D54A3E02-6DDD-446E-A5E2-2722E3FB1326}" sibTransId="{676F5053-10C5-4BDB-93E7-5A6C7FF03DDC}"/>
    <dgm:cxn modelId="{ED363A49-C480-470F-A838-2B052587949A}" srcId="{B1998B81-2A53-41C9-A026-6DDE491A2B42}" destId="{38995EEC-7287-4D84-878B-7BD2D6EBC98A}" srcOrd="0" destOrd="0" parTransId="{8C80F6D2-E764-452C-90E2-F9D53FA9E572}" sibTransId="{039B4652-7003-4F10-A245-2E2B8846058C}"/>
    <dgm:cxn modelId="{0DBE1F2C-F7FE-4585-B78F-404F623203FC}" type="presOf" srcId="{1C19D316-78F3-4835-86BC-F857C066CC42}" destId="{2602534D-2679-403E-B202-7E616DE809E2}" srcOrd="0" destOrd="0" presId="urn:microsoft.com/office/officeart/2005/8/layout/hierarchy3"/>
    <dgm:cxn modelId="{E3B36C1C-8138-4B58-B8FB-E2B84F170C25}" srcId="{2E6AD835-A1C9-4310-88C7-80B483E84EE4}" destId="{C76C3ED8-5662-4D4C-AA45-417FE74222F8}" srcOrd="1" destOrd="0" parTransId="{73B3964D-3DC3-4470-A4EB-969E79FAAB5E}" sibTransId="{6563B086-BDAF-4E11-84A0-6458216E1430}"/>
    <dgm:cxn modelId="{DEDF4B64-6B35-49E4-BC7F-F7883E9D3575}" type="presOf" srcId="{22426267-65F9-430D-A427-29637F5C0C89}" destId="{6D75FED6-0EA4-4BF5-B7BE-730BAF12D8BA}" srcOrd="0" destOrd="0" presId="urn:microsoft.com/office/officeart/2005/8/layout/hierarchy3"/>
    <dgm:cxn modelId="{DEC1371B-8C69-4884-B565-28C96008167F}" type="presOf" srcId="{8C80F6D2-E764-452C-90E2-F9D53FA9E572}" destId="{0C2925F6-2A0F-4004-9753-77925A91173E}" srcOrd="0" destOrd="0" presId="urn:microsoft.com/office/officeart/2005/8/layout/hierarchy3"/>
    <dgm:cxn modelId="{D5592499-5C46-457A-A9AF-0F78E6CCCF77}" type="presOf" srcId="{901999CA-217A-43B9-82EF-2CA945B04AC6}" destId="{6F6F9B5C-9901-44DA-9CBB-908681FA7506}" srcOrd="0" destOrd="0" presId="urn:microsoft.com/office/officeart/2005/8/layout/hierarchy3"/>
    <dgm:cxn modelId="{FF993E25-9200-46DD-941D-25362DC86E62}" type="presOf" srcId="{2E6AD835-A1C9-4310-88C7-80B483E84EE4}" destId="{5FF47E5B-280A-43C2-92BE-F6B8B15C9A40}" srcOrd="0" destOrd="0" presId="urn:microsoft.com/office/officeart/2005/8/layout/hierarchy3"/>
    <dgm:cxn modelId="{96138914-617F-4C8C-B21C-F6967DFD9C94}" srcId="{B1998B81-2A53-41C9-A026-6DDE491A2B42}" destId="{901999CA-217A-43B9-82EF-2CA945B04AC6}" srcOrd="1" destOrd="0" parTransId="{22426267-65F9-430D-A427-29637F5C0C89}" sibTransId="{9272DABC-C3F5-45CD-9E58-DDA1C60FED07}"/>
    <dgm:cxn modelId="{DAEC14AF-3FC5-4700-BAD0-AEEF70F9F7E0}" srcId="{D1469AD8-DA7F-4989-B2A0-BA79B1B047F8}" destId="{B1998B81-2A53-41C9-A026-6DDE491A2B42}" srcOrd="0" destOrd="0" parTransId="{74506BC7-2CCF-47FE-ACE9-AC1E8ECD469F}" sibTransId="{B3D631D4-505A-4C54-B5D5-3E3AC2168CF0}"/>
    <dgm:cxn modelId="{BE7EC3C6-DB9F-48B2-B7E7-A74892F88BA7}" type="presOf" srcId="{38995EEC-7287-4D84-878B-7BD2D6EBC98A}" destId="{E79A3BAE-1965-4131-BE7A-BF750A726F5F}" srcOrd="0" destOrd="0" presId="urn:microsoft.com/office/officeart/2005/8/layout/hierarchy3"/>
    <dgm:cxn modelId="{E67B3BEE-C05A-45FF-B4B0-267DB79F0B54}" type="presOf" srcId="{2E6AD835-A1C9-4310-88C7-80B483E84EE4}" destId="{9A14A5CA-78CF-4F16-A35C-7282826E5BAC}" srcOrd="1" destOrd="0" presId="urn:microsoft.com/office/officeart/2005/8/layout/hierarchy3"/>
    <dgm:cxn modelId="{F159E117-F9A5-48F4-B716-D62F9B15558A}" type="presParOf" srcId="{1DFAAFFB-B6EF-4488-A978-55E1108EA215}" destId="{08A5BD97-7668-4936-A574-14F6DE974FD7}" srcOrd="0" destOrd="0" presId="urn:microsoft.com/office/officeart/2005/8/layout/hierarchy3"/>
    <dgm:cxn modelId="{1362BD25-D12B-4D92-92F3-8816AD52187F}" type="presParOf" srcId="{08A5BD97-7668-4936-A574-14F6DE974FD7}" destId="{E1BC93AB-1CA8-46C1-9408-AEE3CE74CFA5}" srcOrd="0" destOrd="0" presId="urn:microsoft.com/office/officeart/2005/8/layout/hierarchy3"/>
    <dgm:cxn modelId="{AD3734F0-5DF8-4682-9BCE-DE2A35E8CBBA}" type="presParOf" srcId="{E1BC93AB-1CA8-46C1-9408-AEE3CE74CFA5}" destId="{FA5CBC42-7CBD-444D-B735-8EA2494712E4}" srcOrd="0" destOrd="0" presId="urn:microsoft.com/office/officeart/2005/8/layout/hierarchy3"/>
    <dgm:cxn modelId="{F930F7D0-A27C-40D1-B9E4-BD21DDB40443}" type="presParOf" srcId="{E1BC93AB-1CA8-46C1-9408-AEE3CE74CFA5}" destId="{502A7944-F699-46AE-A3D7-DEC65492F2AE}" srcOrd="1" destOrd="0" presId="urn:microsoft.com/office/officeart/2005/8/layout/hierarchy3"/>
    <dgm:cxn modelId="{9C451B31-79E0-4520-9CE8-E0406A47BC95}" type="presParOf" srcId="{08A5BD97-7668-4936-A574-14F6DE974FD7}" destId="{E06970DF-CD59-4685-9CA1-5DF56ED199D4}" srcOrd="1" destOrd="0" presId="urn:microsoft.com/office/officeart/2005/8/layout/hierarchy3"/>
    <dgm:cxn modelId="{4AE832D0-19B6-414C-AB54-1CFCCE57F20D}" type="presParOf" srcId="{E06970DF-CD59-4685-9CA1-5DF56ED199D4}" destId="{0C2925F6-2A0F-4004-9753-77925A91173E}" srcOrd="0" destOrd="0" presId="urn:microsoft.com/office/officeart/2005/8/layout/hierarchy3"/>
    <dgm:cxn modelId="{2779B5FC-520E-412C-AAF8-4C5587B54C4C}" type="presParOf" srcId="{E06970DF-CD59-4685-9CA1-5DF56ED199D4}" destId="{E79A3BAE-1965-4131-BE7A-BF750A726F5F}" srcOrd="1" destOrd="0" presId="urn:microsoft.com/office/officeart/2005/8/layout/hierarchy3"/>
    <dgm:cxn modelId="{32A760A7-A114-4B1F-80ED-3925E1052DCA}" type="presParOf" srcId="{E06970DF-CD59-4685-9CA1-5DF56ED199D4}" destId="{6D75FED6-0EA4-4BF5-B7BE-730BAF12D8BA}" srcOrd="2" destOrd="0" presId="urn:microsoft.com/office/officeart/2005/8/layout/hierarchy3"/>
    <dgm:cxn modelId="{BDCEA970-4E10-481E-B90D-18B731DD4EAA}" type="presParOf" srcId="{E06970DF-CD59-4685-9CA1-5DF56ED199D4}" destId="{6F6F9B5C-9901-44DA-9CBB-908681FA7506}" srcOrd="3" destOrd="0" presId="urn:microsoft.com/office/officeart/2005/8/layout/hierarchy3"/>
    <dgm:cxn modelId="{99C04F9B-1C02-4C48-B62F-FE695043CB97}" type="presParOf" srcId="{1DFAAFFB-B6EF-4488-A978-55E1108EA215}" destId="{DD93204D-537C-472A-AABD-1D7A3BADAF22}" srcOrd="1" destOrd="0" presId="urn:microsoft.com/office/officeart/2005/8/layout/hierarchy3"/>
    <dgm:cxn modelId="{A7327128-2460-4928-BBD4-5A6AC6F23B47}" type="presParOf" srcId="{DD93204D-537C-472A-AABD-1D7A3BADAF22}" destId="{441E89CC-8864-4242-A237-6E2D22828DDB}" srcOrd="0" destOrd="0" presId="urn:microsoft.com/office/officeart/2005/8/layout/hierarchy3"/>
    <dgm:cxn modelId="{7ED1893D-A9EB-4757-BE99-410DC2B58A1D}" type="presParOf" srcId="{441E89CC-8864-4242-A237-6E2D22828DDB}" destId="{5FF47E5B-280A-43C2-92BE-F6B8B15C9A40}" srcOrd="0" destOrd="0" presId="urn:microsoft.com/office/officeart/2005/8/layout/hierarchy3"/>
    <dgm:cxn modelId="{D810DEAC-8B48-49AE-94E6-468DEBD25155}" type="presParOf" srcId="{441E89CC-8864-4242-A237-6E2D22828DDB}" destId="{9A14A5CA-78CF-4F16-A35C-7282826E5BAC}" srcOrd="1" destOrd="0" presId="urn:microsoft.com/office/officeart/2005/8/layout/hierarchy3"/>
    <dgm:cxn modelId="{4180C8C4-D392-4DCA-B9C8-0A6AF440CF74}" type="presParOf" srcId="{DD93204D-537C-472A-AABD-1D7A3BADAF22}" destId="{3EBD6579-1F8F-4FB4-BDE6-2214E2C4725F}" srcOrd="1" destOrd="0" presId="urn:microsoft.com/office/officeart/2005/8/layout/hierarchy3"/>
    <dgm:cxn modelId="{9B5D2740-EC2D-48A4-9ADA-C6E751F152F6}" type="presParOf" srcId="{3EBD6579-1F8F-4FB4-BDE6-2214E2C4725F}" destId="{DB8AACDF-BA6D-49A1-8733-ACF9A647B43E}" srcOrd="0" destOrd="0" presId="urn:microsoft.com/office/officeart/2005/8/layout/hierarchy3"/>
    <dgm:cxn modelId="{39BBE5C3-1507-4AFC-A2D9-BABAB522ADEF}" type="presParOf" srcId="{3EBD6579-1F8F-4FB4-BDE6-2214E2C4725F}" destId="{2602534D-2679-403E-B202-7E616DE809E2}" srcOrd="1" destOrd="0" presId="urn:microsoft.com/office/officeart/2005/8/layout/hierarchy3"/>
    <dgm:cxn modelId="{B05FCD98-8BAD-4FEC-A2B3-14D740651CBF}" type="presParOf" srcId="{3EBD6579-1F8F-4FB4-BDE6-2214E2C4725F}" destId="{3E0FC380-1923-48F1-9B91-0499D172B60B}" srcOrd="2" destOrd="0" presId="urn:microsoft.com/office/officeart/2005/8/layout/hierarchy3"/>
    <dgm:cxn modelId="{A1DF53D5-E58F-44EB-B858-C16F5EE8AA00}" type="presParOf" srcId="{3EBD6579-1F8F-4FB4-BDE6-2214E2C4725F}" destId="{FE66F7D7-0301-4963-A332-EAECB77B11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B4E5B93-9C14-4AFB-9DBB-05113302C307}" type="doc">
      <dgm:prSet loTypeId="urn:microsoft.com/office/officeart/2005/8/layout/hierarchy1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8DAD5B8-6725-42E5-AF78-5A1FD240A2E2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학년 </a:t>
          </a:r>
          <a:r>
            <a:rPr lang="en-US" altLang="ko-KR" dirty="0" smtClean="0"/>
            <a:t>1</a:t>
          </a:r>
          <a:r>
            <a:rPr lang="ko-KR" altLang="en-US" dirty="0" smtClean="0"/>
            <a:t>학기</a:t>
          </a:r>
          <a:r>
            <a:rPr lang="en-US" altLang="ko-KR" dirty="0" smtClean="0"/>
            <a:t>3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757013D4-5727-490F-87C9-6AE8FE8FFD65}" type="parTrans" cxnId="{675CFB4F-246A-488E-B336-1F70F02860F7}">
      <dgm:prSet/>
      <dgm:spPr/>
      <dgm:t>
        <a:bodyPr/>
        <a:lstStyle/>
        <a:p>
          <a:pPr latinLnBrk="1"/>
          <a:endParaRPr lang="ko-KR" altLang="en-US"/>
        </a:p>
      </dgm:t>
    </dgm:pt>
    <dgm:pt modelId="{9F314638-7508-479B-8422-F7D314AB06D2}" type="sibTrans" cxnId="{675CFB4F-246A-488E-B336-1F70F02860F7}">
      <dgm:prSet/>
      <dgm:spPr/>
      <dgm:t>
        <a:bodyPr/>
        <a:lstStyle/>
        <a:p>
          <a:pPr latinLnBrk="1"/>
          <a:endParaRPr lang="ko-KR" altLang="en-US"/>
        </a:p>
      </dgm:t>
    </dgm:pt>
    <dgm:pt modelId="{C0313467-6F18-42A2-BF20-0CF83507D536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학년 </a:t>
          </a:r>
          <a:r>
            <a:rPr lang="en-US" altLang="ko-KR" dirty="0" smtClean="0"/>
            <a:t>1</a:t>
          </a:r>
          <a:r>
            <a:rPr lang="ko-KR" altLang="en-US" dirty="0" smtClean="0"/>
            <a:t>학기</a:t>
          </a:r>
          <a:r>
            <a:rPr lang="en-US" altLang="ko-KR" dirty="0" smtClean="0"/>
            <a:t>1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6822738B-2E0B-406E-9A3F-9E60CC6CFFF1}" type="parTrans" cxnId="{2E1D604F-DD8C-4A5A-9ABE-A14AF99E3BA1}">
      <dgm:prSet/>
      <dgm:spPr/>
      <dgm:t>
        <a:bodyPr/>
        <a:lstStyle/>
        <a:p>
          <a:pPr latinLnBrk="1"/>
          <a:endParaRPr lang="ko-KR" altLang="en-US"/>
        </a:p>
      </dgm:t>
    </dgm:pt>
    <dgm:pt modelId="{DAB64758-D774-4232-B483-B9D070452906}" type="sibTrans" cxnId="{2E1D604F-DD8C-4A5A-9ABE-A14AF99E3BA1}">
      <dgm:prSet/>
      <dgm:spPr/>
      <dgm:t>
        <a:bodyPr/>
        <a:lstStyle/>
        <a:p>
          <a:pPr latinLnBrk="1"/>
          <a:endParaRPr lang="ko-KR" altLang="en-US"/>
        </a:p>
      </dgm:t>
    </dgm:pt>
    <dgm:pt modelId="{D74C5892-3CD0-4983-B16E-A9E359E6282E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학년 </a:t>
          </a:r>
          <a:r>
            <a:rPr lang="en-US" altLang="ko-KR" dirty="0" smtClean="0"/>
            <a:t>1</a:t>
          </a:r>
          <a:r>
            <a:rPr lang="ko-KR" altLang="en-US" dirty="0" smtClean="0"/>
            <a:t>학기</a:t>
          </a:r>
          <a:r>
            <a:rPr lang="en-US" altLang="ko-KR" dirty="0" smtClean="0"/>
            <a:t>1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E176BA15-1D03-44E3-8E3F-A09D1A2FEDF5}" type="parTrans" cxnId="{3B065060-7BDF-4846-984F-B22B82532CD8}">
      <dgm:prSet/>
      <dgm:spPr/>
      <dgm:t>
        <a:bodyPr/>
        <a:lstStyle/>
        <a:p>
          <a:pPr latinLnBrk="1"/>
          <a:endParaRPr lang="ko-KR" altLang="en-US"/>
        </a:p>
      </dgm:t>
    </dgm:pt>
    <dgm:pt modelId="{2EB49955-780F-45D7-A768-90907C874027}" type="sibTrans" cxnId="{3B065060-7BDF-4846-984F-B22B82532CD8}">
      <dgm:prSet/>
      <dgm:spPr/>
      <dgm:t>
        <a:bodyPr/>
        <a:lstStyle/>
        <a:p>
          <a:pPr latinLnBrk="1"/>
          <a:endParaRPr lang="ko-KR" altLang="en-US"/>
        </a:p>
      </dgm:t>
    </dgm:pt>
    <dgm:pt modelId="{B0E8468A-F024-4908-9F73-760BDD6AF270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학년 </a:t>
          </a:r>
          <a:r>
            <a:rPr lang="en-US" altLang="ko-KR" dirty="0" smtClean="0"/>
            <a:t>1</a:t>
          </a:r>
          <a:r>
            <a:rPr lang="ko-KR" altLang="en-US" dirty="0" smtClean="0"/>
            <a:t>학기</a:t>
          </a:r>
          <a:r>
            <a:rPr lang="en-US" altLang="ko-KR" dirty="0" smtClean="0"/>
            <a:t>1</a:t>
          </a:r>
          <a:r>
            <a:rPr lang="ko-KR" altLang="en-US" dirty="0" smtClean="0"/>
            <a:t>단원</a:t>
          </a:r>
          <a:endParaRPr lang="ko-KR" altLang="en-US" dirty="0"/>
        </a:p>
      </dgm:t>
    </dgm:pt>
    <dgm:pt modelId="{E97822E2-1852-4C98-9E01-C6B254B28F2C}" type="parTrans" cxnId="{3A009E9F-05DD-4E96-95A5-32BF506C49C6}">
      <dgm:prSet/>
      <dgm:spPr/>
      <dgm:t>
        <a:bodyPr/>
        <a:lstStyle/>
        <a:p>
          <a:pPr latinLnBrk="1"/>
          <a:endParaRPr lang="ko-KR" altLang="en-US"/>
        </a:p>
      </dgm:t>
    </dgm:pt>
    <dgm:pt modelId="{BE6411BC-F5FE-45C1-9AA8-DEEB60D25C6D}" type="sibTrans" cxnId="{3A009E9F-05DD-4E96-95A5-32BF506C49C6}">
      <dgm:prSet/>
      <dgm:spPr/>
      <dgm:t>
        <a:bodyPr/>
        <a:lstStyle/>
        <a:p>
          <a:pPr latinLnBrk="1"/>
          <a:endParaRPr lang="ko-KR" altLang="en-US"/>
        </a:p>
      </dgm:t>
    </dgm:pt>
    <dgm:pt modelId="{16EADBCF-C18D-4E8B-80B1-E51A1FDFB1EB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학년 </a:t>
          </a:r>
          <a:r>
            <a:rPr lang="en-US" altLang="ko-KR" dirty="0" smtClean="0"/>
            <a:t>2</a:t>
          </a:r>
          <a:r>
            <a:rPr lang="ko-KR" altLang="en-US" dirty="0" err="1" smtClean="0"/>
            <a:t>학기타과목</a:t>
          </a:r>
          <a:endParaRPr lang="ko-KR" altLang="en-US" dirty="0"/>
        </a:p>
      </dgm:t>
    </dgm:pt>
    <dgm:pt modelId="{A6D8D48C-B324-4A24-842F-A6E330964C46}" type="parTrans" cxnId="{E0071B8B-4719-4A98-84BD-AB8CACE6863D}">
      <dgm:prSet/>
      <dgm:spPr/>
      <dgm:t>
        <a:bodyPr/>
        <a:lstStyle/>
        <a:p>
          <a:pPr latinLnBrk="1"/>
          <a:endParaRPr lang="ko-KR" altLang="en-US"/>
        </a:p>
      </dgm:t>
    </dgm:pt>
    <dgm:pt modelId="{C43DE971-686A-4A20-A6EC-3888D1F9D938}" type="sibTrans" cxnId="{E0071B8B-4719-4A98-84BD-AB8CACE6863D}">
      <dgm:prSet/>
      <dgm:spPr/>
      <dgm:t>
        <a:bodyPr/>
        <a:lstStyle/>
        <a:p>
          <a:pPr latinLnBrk="1"/>
          <a:endParaRPr lang="ko-KR" altLang="en-US"/>
        </a:p>
      </dgm:t>
    </dgm:pt>
    <dgm:pt modelId="{7F897543-C0B9-4997-8A3C-4751B2CF511D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학년 </a:t>
          </a:r>
          <a:r>
            <a:rPr lang="en-US" altLang="ko-KR" dirty="0" smtClean="0"/>
            <a:t>1</a:t>
          </a:r>
          <a:r>
            <a:rPr lang="ko-KR" altLang="en-US" dirty="0" err="1" smtClean="0"/>
            <a:t>학기타과목</a:t>
          </a:r>
          <a:endParaRPr lang="ko-KR" altLang="en-US" dirty="0"/>
        </a:p>
      </dgm:t>
    </dgm:pt>
    <dgm:pt modelId="{1EF7CFAB-0DBD-4443-8E7F-A4EA250BBC10}" type="parTrans" cxnId="{257AB43D-2F67-4247-A1B9-594E5736FA81}">
      <dgm:prSet/>
      <dgm:spPr/>
      <dgm:t>
        <a:bodyPr/>
        <a:lstStyle/>
        <a:p>
          <a:pPr latinLnBrk="1"/>
          <a:endParaRPr lang="ko-KR" altLang="en-US"/>
        </a:p>
      </dgm:t>
    </dgm:pt>
    <dgm:pt modelId="{9E9402CD-6912-4A00-AA51-4689E0F10247}" type="sibTrans" cxnId="{257AB43D-2F67-4247-A1B9-594E5736FA81}">
      <dgm:prSet/>
      <dgm:spPr/>
      <dgm:t>
        <a:bodyPr/>
        <a:lstStyle/>
        <a:p>
          <a:pPr latinLnBrk="1"/>
          <a:endParaRPr lang="ko-KR" altLang="en-US"/>
        </a:p>
      </dgm:t>
    </dgm:pt>
    <dgm:pt modelId="{A26D26AE-D398-4412-A2BA-E8B0559259C1}" type="pres">
      <dgm:prSet presAssocID="{6B4E5B93-9C14-4AFB-9DBB-05113302C3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4D0BAC-8F85-46CA-9050-84F85BD38005}" type="pres">
      <dgm:prSet presAssocID="{B8DAD5B8-6725-42E5-AF78-5A1FD240A2E2}" presName="hierRoot1" presStyleCnt="0"/>
      <dgm:spPr/>
    </dgm:pt>
    <dgm:pt modelId="{17333AB3-BA0E-4350-A1F1-27A0D4912AE0}" type="pres">
      <dgm:prSet presAssocID="{B8DAD5B8-6725-42E5-AF78-5A1FD240A2E2}" presName="composite" presStyleCnt="0"/>
      <dgm:spPr/>
    </dgm:pt>
    <dgm:pt modelId="{83708748-26EE-45DA-A991-DD69C5B77510}" type="pres">
      <dgm:prSet presAssocID="{B8DAD5B8-6725-42E5-AF78-5A1FD240A2E2}" presName="background" presStyleLbl="node0" presStyleIdx="0" presStyleCnt="1"/>
      <dgm:spPr/>
    </dgm:pt>
    <dgm:pt modelId="{EF3F4B1C-7C63-4CFA-9711-7F0EEA6FA784}" type="pres">
      <dgm:prSet presAssocID="{B8DAD5B8-6725-42E5-AF78-5A1FD240A2E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31109B-22BE-4437-91D4-A43C2E661D36}" type="pres">
      <dgm:prSet presAssocID="{B8DAD5B8-6725-42E5-AF78-5A1FD240A2E2}" presName="hierChild2" presStyleCnt="0"/>
      <dgm:spPr/>
    </dgm:pt>
    <dgm:pt modelId="{C21134F0-DD5E-43CC-89E4-3B2026130D66}" type="pres">
      <dgm:prSet presAssocID="{6822738B-2E0B-406E-9A3F-9E60CC6CFFF1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FCC7020-98A9-45AD-BB1E-72D960755763}" type="pres">
      <dgm:prSet presAssocID="{C0313467-6F18-42A2-BF20-0CF83507D536}" presName="hierRoot2" presStyleCnt="0"/>
      <dgm:spPr/>
    </dgm:pt>
    <dgm:pt modelId="{03B70DD3-A200-4BB9-A012-D5D26B3B878E}" type="pres">
      <dgm:prSet presAssocID="{C0313467-6F18-42A2-BF20-0CF83507D536}" presName="composite2" presStyleCnt="0"/>
      <dgm:spPr/>
    </dgm:pt>
    <dgm:pt modelId="{5F8CC144-15A8-4952-9135-185935006952}" type="pres">
      <dgm:prSet presAssocID="{C0313467-6F18-42A2-BF20-0CF83507D536}" presName="background2" presStyleLbl="node2" presStyleIdx="0" presStyleCnt="2"/>
      <dgm:spPr/>
    </dgm:pt>
    <dgm:pt modelId="{F2D331AD-19AC-4E76-8497-074822D77FB3}" type="pres">
      <dgm:prSet presAssocID="{C0313467-6F18-42A2-BF20-0CF83507D53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64D188-E1E9-4486-8C57-0E90175E3986}" type="pres">
      <dgm:prSet presAssocID="{C0313467-6F18-42A2-BF20-0CF83507D536}" presName="hierChild3" presStyleCnt="0"/>
      <dgm:spPr/>
    </dgm:pt>
    <dgm:pt modelId="{DA299CA7-5623-4C98-86B2-3971DE930B0A}" type="pres">
      <dgm:prSet presAssocID="{E176BA15-1D03-44E3-8E3F-A09D1A2FEDF5}" presName="Name17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2F929A3-E498-4D15-96E3-B88D0CCE2429}" type="pres">
      <dgm:prSet presAssocID="{D74C5892-3CD0-4983-B16E-A9E359E6282E}" presName="hierRoot3" presStyleCnt="0"/>
      <dgm:spPr/>
    </dgm:pt>
    <dgm:pt modelId="{99A72769-EF18-4C17-923F-1D50C14235FA}" type="pres">
      <dgm:prSet presAssocID="{D74C5892-3CD0-4983-B16E-A9E359E6282E}" presName="composite3" presStyleCnt="0"/>
      <dgm:spPr/>
    </dgm:pt>
    <dgm:pt modelId="{DC6B03E7-565F-4F7E-9896-53B5CA51F363}" type="pres">
      <dgm:prSet presAssocID="{D74C5892-3CD0-4983-B16E-A9E359E6282E}" presName="background3" presStyleLbl="node3" presStyleIdx="0" presStyleCnt="3"/>
      <dgm:spPr/>
    </dgm:pt>
    <dgm:pt modelId="{F12C4763-AE6F-4226-B0E6-92C2331EF243}" type="pres">
      <dgm:prSet presAssocID="{D74C5892-3CD0-4983-B16E-A9E359E6282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91DE1C-CC3D-4945-9750-617B09604C3F}" type="pres">
      <dgm:prSet presAssocID="{D74C5892-3CD0-4983-B16E-A9E359E6282E}" presName="hierChild4" presStyleCnt="0"/>
      <dgm:spPr/>
    </dgm:pt>
    <dgm:pt modelId="{6FE0C1E0-01E0-4176-937C-D9261D4BD52C}" type="pres">
      <dgm:prSet presAssocID="{E97822E2-1852-4C98-9E01-C6B254B28F2C}" presName="Name17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0F6A063-7116-4365-A1F8-AFC34087F663}" type="pres">
      <dgm:prSet presAssocID="{B0E8468A-F024-4908-9F73-760BDD6AF270}" presName="hierRoot3" presStyleCnt="0"/>
      <dgm:spPr/>
    </dgm:pt>
    <dgm:pt modelId="{3EFCE012-3967-4313-B2D2-9E662DFB3B1D}" type="pres">
      <dgm:prSet presAssocID="{B0E8468A-F024-4908-9F73-760BDD6AF270}" presName="composite3" presStyleCnt="0"/>
      <dgm:spPr/>
    </dgm:pt>
    <dgm:pt modelId="{3AC0F8B1-2BD1-49C2-B548-922048A220B0}" type="pres">
      <dgm:prSet presAssocID="{B0E8468A-F024-4908-9F73-760BDD6AF270}" presName="background3" presStyleLbl="node3" presStyleIdx="1" presStyleCnt="3"/>
      <dgm:spPr/>
    </dgm:pt>
    <dgm:pt modelId="{CC46B801-F21B-45F1-A32C-EFF0E7C313C6}" type="pres">
      <dgm:prSet presAssocID="{B0E8468A-F024-4908-9F73-760BDD6AF27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D6D1DD-E5AD-4C6E-9FF3-22CE8C44FBFB}" type="pres">
      <dgm:prSet presAssocID="{B0E8468A-F024-4908-9F73-760BDD6AF270}" presName="hierChild4" presStyleCnt="0"/>
      <dgm:spPr/>
    </dgm:pt>
    <dgm:pt modelId="{E77B56E3-76B5-43F3-93ED-A46C935AFD9A}" type="pres">
      <dgm:prSet presAssocID="{A6D8D48C-B324-4A24-842F-A6E330964C46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0F443BC-4A39-4F7D-B41D-F92AD6AEF29D}" type="pres">
      <dgm:prSet presAssocID="{16EADBCF-C18D-4E8B-80B1-E51A1FDFB1EB}" presName="hierRoot2" presStyleCnt="0"/>
      <dgm:spPr/>
    </dgm:pt>
    <dgm:pt modelId="{81530981-4017-44DB-BB22-3E5EC284B2DC}" type="pres">
      <dgm:prSet presAssocID="{16EADBCF-C18D-4E8B-80B1-E51A1FDFB1EB}" presName="composite2" presStyleCnt="0"/>
      <dgm:spPr/>
    </dgm:pt>
    <dgm:pt modelId="{EA6C4F2A-E294-463E-A2AA-D1B40589B3CB}" type="pres">
      <dgm:prSet presAssocID="{16EADBCF-C18D-4E8B-80B1-E51A1FDFB1EB}" presName="background2" presStyleLbl="node2" presStyleIdx="1" presStyleCnt="2"/>
      <dgm:spPr/>
    </dgm:pt>
    <dgm:pt modelId="{9D5CE7BC-375D-4D04-925B-9628BD17B4B3}" type="pres">
      <dgm:prSet presAssocID="{16EADBCF-C18D-4E8B-80B1-E51A1FDFB1E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1BF6FA-8BE1-4750-A2F0-F213CAE015A9}" type="pres">
      <dgm:prSet presAssocID="{16EADBCF-C18D-4E8B-80B1-E51A1FDFB1EB}" presName="hierChild3" presStyleCnt="0"/>
      <dgm:spPr/>
    </dgm:pt>
    <dgm:pt modelId="{1C251D77-90D9-4FA8-94D8-F281FC8E4917}" type="pres">
      <dgm:prSet presAssocID="{1EF7CFAB-0DBD-4443-8E7F-A4EA250BBC10}" presName="Name17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A05A7288-C314-4D37-83A0-3BE30AD2EB3E}" type="pres">
      <dgm:prSet presAssocID="{7F897543-C0B9-4997-8A3C-4751B2CF511D}" presName="hierRoot3" presStyleCnt="0"/>
      <dgm:spPr/>
    </dgm:pt>
    <dgm:pt modelId="{F8AED483-496E-4FE9-B932-2A0C80D813A1}" type="pres">
      <dgm:prSet presAssocID="{7F897543-C0B9-4997-8A3C-4751B2CF511D}" presName="composite3" presStyleCnt="0"/>
      <dgm:spPr/>
    </dgm:pt>
    <dgm:pt modelId="{B32BA3E8-8ABE-42B6-9FFD-1EC827F1972D}" type="pres">
      <dgm:prSet presAssocID="{7F897543-C0B9-4997-8A3C-4751B2CF511D}" presName="background3" presStyleLbl="node3" presStyleIdx="2" presStyleCnt="3"/>
      <dgm:spPr/>
    </dgm:pt>
    <dgm:pt modelId="{4994FB96-6969-4B75-9C57-DC697F13123E}" type="pres">
      <dgm:prSet presAssocID="{7F897543-C0B9-4997-8A3C-4751B2CF511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382B04-22C7-425F-B11B-F077C155BA18}" type="pres">
      <dgm:prSet presAssocID="{7F897543-C0B9-4997-8A3C-4751B2CF511D}" presName="hierChild4" presStyleCnt="0"/>
      <dgm:spPr/>
    </dgm:pt>
  </dgm:ptLst>
  <dgm:cxnLst>
    <dgm:cxn modelId="{6B405B33-A537-4F0C-8925-C9BD7902DA88}" type="presOf" srcId="{B8DAD5B8-6725-42E5-AF78-5A1FD240A2E2}" destId="{EF3F4B1C-7C63-4CFA-9711-7F0EEA6FA784}" srcOrd="0" destOrd="0" presId="urn:microsoft.com/office/officeart/2005/8/layout/hierarchy1"/>
    <dgm:cxn modelId="{257AB43D-2F67-4247-A1B9-594E5736FA81}" srcId="{16EADBCF-C18D-4E8B-80B1-E51A1FDFB1EB}" destId="{7F897543-C0B9-4997-8A3C-4751B2CF511D}" srcOrd="0" destOrd="0" parTransId="{1EF7CFAB-0DBD-4443-8E7F-A4EA250BBC10}" sibTransId="{9E9402CD-6912-4A00-AA51-4689E0F10247}"/>
    <dgm:cxn modelId="{675CFB4F-246A-488E-B336-1F70F02860F7}" srcId="{6B4E5B93-9C14-4AFB-9DBB-05113302C307}" destId="{B8DAD5B8-6725-42E5-AF78-5A1FD240A2E2}" srcOrd="0" destOrd="0" parTransId="{757013D4-5727-490F-87C9-6AE8FE8FFD65}" sibTransId="{9F314638-7508-479B-8422-F7D314AB06D2}"/>
    <dgm:cxn modelId="{F488A4EB-0826-4B47-B779-1B3723C31F14}" type="presOf" srcId="{E97822E2-1852-4C98-9E01-C6B254B28F2C}" destId="{6FE0C1E0-01E0-4176-937C-D9261D4BD52C}" srcOrd="0" destOrd="0" presId="urn:microsoft.com/office/officeart/2005/8/layout/hierarchy1"/>
    <dgm:cxn modelId="{5E4B1628-303F-409F-9311-F6B4241D47FC}" type="presOf" srcId="{16EADBCF-C18D-4E8B-80B1-E51A1FDFB1EB}" destId="{9D5CE7BC-375D-4D04-925B-9628BD17B4B3}" srcOrd="0" destOrd="0" presId="urn:microsoft.com/office/officeart/2005/8/layout/hierarchy1"/>
    <dgm:cxn modelId="{3B065060-7BDF-4846-984F-B22B82532CD8}" srcId="{C0313467-6F18-42A2-BF20-0CF83507D536}" destId="{D74C5892-3CD0-4983-B16E-A9E359E6282E}" srcOrd="0" destOrd="0" parTransId="{E176BA15-1D03-44E3-8E3F-A09D1A2FEDF5}" sibTransId="{2EB49955-780F-45D7-A768-90907C874027}"/>
    <dgm:cxn modelId="{BD9DCCDD-5E4F-472A-9361-0C5AF9E97433}" type="presOf" srcId="{C0313467-6F18-42A2-BF20-0CF83507D536}" destId="{F2D331AD-19AC-4E76-8497-074822D77FB3}" srcOrd="0" destOrd="0" presId="urn:microsoft.com/office/officeart/2005/8/layout/hierarchy1"/>
    <dgm:cxn modelId="{404BDDC1-1E06-4303-8745-3234D8D07828}" type="presOf" srcId="{B0E8468A-F024-4908-9F73-760BDD6AF270}" destId="{CC46B801-F21B-45F1-A32C-EFF0E7C313C6}" srcOrd="0" destOrd="0" presId="urn:microsoft.com/office/officeart/2005/8/layout/hierarchy1"/>
    <dgm:cxn modelId="{3A009E9F-05DD-4E96-95A5-32BF506C49C6}" srcId="{C0313467-6F18-42A2-BF20-0CF83507D536}" destId="{B0E8468A-F024-4908-9F73-760BDD6AF270}" srcOrd="1" destOrd="0" parTransId="{E97822E2-1852-4C98-9E01-C6B254B28F2C}" sibTransId="{BE6411BC-F5FE-45C1-9AA8-DEEB60D25C6D}"/>
    <dgm:cxn modelId="{D21FA48C-C13D-4CAE-AE2D-BB08A9CB51B5}" type="presOf" srcId="{1EF7CFAB-0DBD-4443-8E7F-A4EA250BBC10}" destId="{1C251D77-90D9-4FA8-94D8-F281FC8E4917}" srcOrd="0" destOrd="0" presId="urn:microsoft.com/office/officeart/2005/8/layout/hierarchy1"/>
    <dgm:cxn modelId="{A2D05ED4-A78A-4D7A-9B00-351DD5B5930E}" type="presOf" srcId="{E176BA15-1D03-44E3-8E3F-A09D1A2FEDF5}" destId="{DA299CA7-5623-4C98-86B2-3971DE930B0A}" srcOrd="0" destOrd="0" presId="urn:microsoft.com/office/officeart/2005/8/layout/hierarchy1"/>
    <dgm:cxn modelId="{DF85F052-CE5F-40F6-8F0B-11513DF75087}" type="presOf" srcId="{7F897543-C0B9-4997-8A3C-4751B2CF511D}" destId="{4994FB96-6969-4B75-9C57-DC697F13123E}" srcOrd="0" destOrd="0" presId="urn:microsoft.com/office/officeart/2005/8/layout/hierarchy1"/>
    <dgm:cxn modelId="{2E1D604F-DD8C-4A5A-9ABE-A14AF99E3BA1}" srcId="{B8DAD5B8-6725-42E5-AF78-5A1FD240A2E2}" destId="{C0313467-6F18-42A2-BF20-0CF83507D536}" srcOrd="0" destOrd="0" parTransId="{6822738B-2E0B-406E-9A3F-9E60CC6CFFF1}" sibTransId="{DAB64758-D774-4232-B483-B9D070452906}"/>
    <dgm:cxn modelId="{AFBEEE0D-19FB-4500-B3A0-A037DDE1884A}" type="presOf" srcId="{6822738B-2E0B-406E-9A3F-9E60CC6CFFF1}" destId="{C21134F0-DD5E-43CC-89E4-3B2026130D66}" srcOrd="0" destOrd="0" presId="urn:microsoft.com/office/officeart/2005/8/layout/hierarchy1"/>
    <dgm:cxn modelId="{4A4CF612-B086-4908-8D41-9C17D1DBB0DA}" type="presOf" srcId="{6B4E5B93-9C14-4AFB-9DBB-05113302C307}" destId="{A26D26AE-D398-4412-A2BA-E8B0559259C1}" srcOrd="0" destOrd="0" presId="urn:microsoft.com/office/officeart/2005/8/layout/hierarchy1"/>
    <dgm:cxn modelId="{E0071B8B-4719-4A98-84BD-AB8CACE6863D}" srcId="{B8DAD5B8-6725-42E5-AF78-5A1FD240A2E2}" destId="{16EADBCF-C18D-4E8B-80B1-E51A1FDFB1EB}" srcOrd="1" destOrd="0" parTransId="{A6D8D48C-B324-4A24-842F-A6E330964C46}" sibTransId="{C43DE971-686A-4A20-A6EC-3888D1F9D938}"/>
    <dgm:cxn modelId="{FC4421F5-BBAB-439B-8282-117FC6DD98E3}" type="presOf" srcId="{A6D8D48C-B324-4A24-842F-A6E330964C46}" destId="{E77B56E3-76B5-43F3-93ED-A46C935AFD9A}" srcOrd="0" destOrd="0" presId="urn:microsoft.com/office/officeart/2005/8/layout/hierarchy1"/>
    <dgm:cxn modelId="{C2FF6C8D-82C5-4D4C-BAFD-362EF1A3D261}" type="presOf" srcId="{D74C5892-3CD0-4983-B16E-A9E359E6282E}" destId="{F12C4763-AE6F-4226-B0E6-92C2331EF243}" srcOrd="0" destOrd="0" presId="urn:microsoft.com/office/officeart/2005/8/layout/hierarchy1"/>
    <dgm:cxn modelId="{54BE29CD-EC8E-443A-9D1D-5787FE3A542D}" type="presParOf" srcId="{A26D26AE-D398-4412-A2BA-E8B0559259C1}" destId="{BA4D0BAC-8F85-46CA-9050-84F85BD38005}" srcOrd="0" destOrd="0" presId="urn:microsoft.com/office/officeart/2005/8/layout/hierarchy1"/>
    <dgm:cxn modelId="{896CC16A-530F-4D3D-AE33-7DD589DD5F4A}" type="presParOf" srcId="{BA4D0BAC-8F85-46CA-9050-84F85BD38005}" destId="{17333AB3-BA0E-4350-A1F1-27A0D4912AE0}" srcOrd="0" destOrd="0" presId="urn:microsoft.com/office/officeart/2005/8/layout/hierarchy1"/>
    <dgm:cxn modelId="{0AA0B83F-87C4-46FF-BA31-47152A692F13}" type="presParOf" srcId="{17333AB3-BA0E-4350-A1F1-27A0D4912AE0}" destId="{83708748-26EE-45DA-A991-DD69C5B77510}" srcOrd="0" destOrd="0" presId="urn:microsoft.com/office/officeart/2005/8/layout/hierarchy1"/>
    <dgm:cxn modelId="{C2EAA1FA-4644-4852-A0D8-FA4988A81E20}" type="presParOf" srcId="{17333AB3-BA0E-4350-A1F1-27A0D4912AE0}" destId="{EF3F4B1C-7C63-4CFA-9711-7F0EEA6FA784}" srcOrd="1" destOrd="0" presId="urn:microsoft.com/office/officeart/2005/8/layout/hierarchy1"/>
    <dgm:cxn modelId="{59D23741-8F8C-461B-BA71-128597C2F9CC}" type="presParOf" srcId="{BA4D0BAC-8F85-46CA-9050-84F85BD38005}" destId="{CA31109B-22BE-4437-91D4-A43C2E661D36}" srcOrd="1" destOrd="0" presId="urn:microsoft.com/office/officeart/2005/8/layout/hierarchy1"/>
    <dgm:cxn modelId="{BF245335-F1C8-4249-9B86-A66E667730B9}" type="presParOf" srcId="{CA31109B-22BE-4437-91D4-A43C2E661D36}" destId="{C21134F0-DD5E-43CC-89E4-3B2026130D66}" srcOrd="0" destOrd="0" presId="urn:microsoft.com/office/officeart/2005/8/layout/hierarchy1"/>
    <dgm:cxn modelId="{556C2ABD-60F3-4D65-873E-11E930EC494F}" type="presParOf" srcId="{CA31109B-22BE-4437-91D4-A43C2E661D36}" destId="{CFCC7020-98A9-45AD-BB1E-72D960755763}" srcOrd="1" destOrd="0" presId="urn:microsoft.com/office/officeart/2005/8/layout/hierarchy1"/>
    <dgm:cxn modelId="{ECAA4C13-907D-44C9-9D1D-FDFF35ED63F7}" type="presParOf" srcId="{CFCC7020-98A9-45AD-BB1E-72D960755763}" destId="{03B70DD3-A200-4BB9-A012-D5D26B3B878E}" srcOrd="0" destOrd="0" presId="urn:microsoft.com/office/officeart/2005/8/layout/hierarchy1"/>
    <dgm:cxn modelId="{6A51340A-B017-4B4E-ABCC-85FF7A3645D0}" type="presParOf" srcId="{03B70DD3-A200-4BB9-A012-D5D26B3B878E}" destId="{5F8CC144-15A8-4952-9135-185935006952}" srcOrd="0" destOrd="0" presId="urn:microsoft.com/office/officeart/2005/8/layout/hierarchy1"/>
    <dgm:cxn modelId="{FD37C074-34B6-495C-A537-F68BB0DCB06D}" type="presParOf" srcId="{03B70DD3-A200-4BB9-A012-D5D26B3B878E}" destId="{F2D331AD-19AC-4E76-8497-074822D77FB3}" srcOrd="1" destOrd="0" presId="urn:microsoft.com/office/officeart/2005/8/layout/hierarchy1"/>
    <dgm:cxn modelId="{32DF3159-4234-4995-B4F8-9B6A0FCECF1E}" type="presParOf" srcId="{CFCC7020-98A9-45AD-BB1E-72D960755763}" destId="{8164D188-E1E9-4486-8C57-0E90175E3986}" srcOrd="1" destOrd="0" presId="urn:microsoft.com/office/officeart/2005/8/layout/hierarchy1"/>
    <dgm:cxn modelId="{28AF7378-9B9C-40D6-824F-EE3BAD4865EF}" type="presParOf" srcId="{8164D188-E1E9-4486-8C57-0E90175E3986}" destId="{DA299CA7-5623-4C98-86B2-3971DE930B0A}" srcOrd="0" destOrd="0" presId="urn:microsoft.com/office/officeart/2005/8/layout/hierarchy1"/>
    <dgm:cxn modelId="{702B934D-EF19-4170-ACDA-A67A700214F2}" type="presParOf" srcId="{8164D188-E1E9-4486-8C57-0E90175E3986}" destId="{B2F929A3-E498-4D15-96E3-B88D0CCE2429}" srcOrd="1" destOrd="0" presId="urn:microsoft.com/office/officeart/2005/8/layout/hierarchy1"/>
    <dgm:cxn modelId="{19791C33-CE68-488C-B624-0C700E92746A}" type="presParOf" srcId="{B2F929A3-E498-4D15-96E3-B88D0CCE2429}" destId="{99A72769-EF18-4C17-923F-1D50C14235FA}" srcOrd="0" destOrd="0" presId="urn:microsoft.com/office/officeart/2005/8/layout/hierarchy1"/>
    <dgm:cxn modelId="{0249F4DE-55A4-4A81-8911-DA37337D164A}" type="presParOf" srcId="{99A72769-EF18-4C17-923F-1D50C14235FA}" destId="{DC6B03E7-565F-4F7E-9896-53B5CA51F363}" srcOrd="0" destOrd="0" presId="urn:microsoft.com/office/officeart/2005/8/layout/hierarchy1"/>
    <dgm:cxn modelId="{2274E99F-C4D2-413B-AD08-E82281CA35C6}" type="presParOf" srcId="{99A72769-EF18-4C17-923F-1D50C14235FA}" destId="{F12C4763-AE6F-4226-B0E6-92C2331EF243}" srcOrd="1" destOrd="0" presId="urn:microsoft.com/office/officeart/2005/8/layout/hierarchy1"/>
    <dgm:cxn modelId="{9BD76947-D8D6-4723-88B2-518985BDEC00}" type="presParOf" srcId="{B2F929A3-E498-4D15-96E3-B88D0CCE2429}" destId="{7C91DE1C-CC3D-4945-9750-617B09604C3F}" srcOrd="1" destOrd="0" presId="urn:microsoft.com/office/officeart/2005/8/layout/hierarchy1"/>
    <dgm:cxn modelId="{BE174294-0A46-4F23-AB92-153FE448B5A9}" type="presParOf" srcId="{8164D188-E1E9-4486-8C57-0E90175E3986}" destId="{6FE0C1E0-01E0-4176-937C-D9261D4BD52C}" srcOrd="2" destOrd="0" presId="urn:microsoft.com/office/officeart/2005/8/layout/hierarchy1"/>
    <dgm:cxn modelId="{89FDC9EA-5393-4206-AA0A-6C0C34ACD11F}" type="presParOf" srcId="{8164D188-E1E9-4486-8C57-0E90175E3986}" destId="{20F6A063-7116-4365-A1F8-AFC34087F663}" srcOrd="3" destOrd="0" presId="urn:microsoft.com/office/officeart/2005/8/layout/hierarchy1"/>
    <dgm:cxn modelId="{10D9F979-D5FB-44AF-A3A7-7759FD2577BD}" type="presParOf" srcId="{20F6A063-7116-4365-A1F8-AFC34087F663}" destId="{3EFCE012-3967-4313-B2D2-9E662DFB3B1D}" srcOrd="0" destOrd="0" presId="urn:microsoft.com/office/officeart/2005/8/layout/hierarchy1"/>
    <dgm:cxn modelId="{721B7326-E970-4275-95BA-3681F0044A9A}" type="presParOf" srcId="{3EFCE012-3967-4313-B2D2-9E662DFB3B1D}" destId="{3AC0F8B1-2BD1-49C2-B548-922048A220B0}" srcOrd="0" destOrd="0" presId="urn:microsoft.com/office/officeart/2005/8/layout/hierarchy1"/>
    <dgm:cxn modelId="{48049B54-6EFE-4D3C-BB4D-D33AD23BB75A}" type="presParOf" srcId="{3EFCE012-3967-4313-B2D2-9E662DFB3B1D}" destId="{CC46B801-F21B-45F1-A32C-EFF0E7C313C6}" srcOrd="1" destOrd="0" presId="urn:microsoft.com/office/officeart/2005/8/layout/hierarchy1"/>
    <dgm:cxn modelId="{81F4EABC-E9A7-4A24-B7DD-3B65ADF29991}" type="presParOf" srcId="{20F6A063-7116-4365-A1F8-AFC34087F663}" destId="{AFD6D1DD-E5AD-4C6E-9FF3-22CE8C44FBFB}" srcOrd="1" destOrd="0" presId="urn:microsoft.com/office/officeart/2005/8/layout/hierarchy1"/>
    <dgm:cxn modelId="{DB56348F-4CCE-4C95-9F36-3E93A2CAD8F7}" type="presParOf" srcId="{CA31109B-22BE-4437-91D4-A43C2E661D36}" destId="{E77B56E3-76B5-43F3-93ED-A46C935AFD9A}" srcOrd="2" destOrd="0" presId="urn:microsoft.com/office/officeart/2005/8/layout/hierarchy1"/>
    <dgm:cxn modelId="{02301B9A-1272-42B4-807E-DFD3D4F12AD1}" type="presParOf" srcId="{CA31109B-22BE-4437-91D4-A43C2E661D36}" destId="{D0F443BC-4A39-4F7D-B41D-F92AD6AEF29D}" srcOrd="3" destOrd="0" presId="urn:microsoft.com/office/officeart/2005/8/layout/hierarchy1"/>
    <dgm:cxn modelId="{2C500E12-2FEA-41BC-AD1D-8DB75D12D077}" type="presParOf" srcId="{D0F443BC-4A39-4F7D-B41D-F92AD6AEF29D}" destId="{81530981-4017-44DB-BB22-3E5EC284B2DC}" srcOrd="0" destOrd="0" presId="urn:microsoft.com/office/officeart/2005/8/layout/hierarchy1"/>
    <dgm:cxn modelId="{2ACFB2EF-5AA7-4C7A-BA02-1EEB134DBB55}" type="presParOf" srcId="{81530981-4017-44DB-BB22-3E5EC284B2DC}" destId="{EA6C4F2A-E294-463E-A2AA-D1B40589B3CB}" srcOrd="0" destOrd="0" presId="urn:microsoft.com/office/officeart/2005/8/layout/hierarchy1"/>
    <dgm:cxn modelId="{6AC80007-FF6B-4988-A885-81C844056C79}" type="presParOf" srcId="{81530981-4017-44DB-BB22-3E5EC284B2DC}" destId="{9D5CE7BC-375D-4D04-925B-9628BD17B4B3}" srcOrd="1" destOrd="0" presId="urn:microsoft.com/office/officeart/2005/8/layout/hierarchy1"/>
    <dgm:cxn modelId="{FFAB8C70-635F-4F92-8F06-25202600191F}" type="presParOf" srcId="{D0F443BC-4A39-4F7D-B41D-F92AD6AEF29D}" destId="{741BF6FA-8BE1-4750-A2F0-F213CAE015A9}" srcOrd="1" destOrd="0" presId="urn:microsoft.com/office/officeart/2005/8/layout/hierarchy1"/>
    <dgm:cxn modelId="{7CC1E038-4266-496D-B2EF-617C386B46AB}" type="presParOf" srcId="{741BF6FA-8BE1-4750-A2F0-F213CAE015A9}" destId="{1C251D77-90D9-4FA8-94D8-F281FC8E4917}" srcOrd="0" destOrd="0" presId="urn:microsoft.com/office/officeart/2005/8/layout/hierarchy1"/>
    <dgm:cxn modelId="{D5E23278-8BBC-4ED4-824F-D30C743CD685}" type="presParOf" srcId="{741BF6FA-8BE1-4750-A2F0-F213CAE015A9}" destId="{A05A7288-C314-4D37-83A0-3BE30AD2EB3E}" srcOrd="1" destOrd="0" presId="urn:microsoft.com/office/officeart/2005/8/layout/hierarchy1"/>
    <dgm:cxn modelId="{7B949F88-735E-426A-82F0-E13F9893173A}" type="presParOf" srcId="{A05A7288-C314-4D37-83A0-3BE30AD2EB3E}" destId="{F8AED483-496E-4FE9-B932-2A0C80D813A1}" srcOrd="0" destOrd="0" presId="urn:microsoft.com/office/officeart/2005/8/layout/hierarchy1"/>
    <dgm:cxn modelId="{7E30D8EB-8A41-4DB8-97EF-A6E70335AEDA}" type="presParOf" srcId="{F8AED483-496E-4FE9-B932-2A0C80D813A1}" destId="{B32BA3E8-8ABE-42B6-9FFD-1EC827F1972D}" srcOrd="0" destOrd="0" presId="urn:microsoft.com/office/officeart/2005/8/layout/hierarchy1"/>
    <dgm:cxn modelId="{B1D16CCD-09A4-4875-A33E-E36A9C3BD548}" type="presParOf" srcId="{F8AED483-496E-4FE9-B932-2A0C80D813A1}" destId="{4994FB96-6969-4B75-9C57-DC697F13123E}" srcOrd="1" destOrd="0" presId="urn:microsoft.com/office/officeart/2005/8/layout/hierarchy1"/>
    <dgm:cxn modelId="{A8BB74A7-87DA-4C36-8777-48630E6CA774}" type="presParOf" srcId="{A05A7288-C314-4D37-83A0-3BE30AD2EB3E}" destId="{C3382B04-22C7-425F-B11B-F077C155BA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9012822-0B2E-4718-841F-5B2E3B3FAE47}" type="doc">
      <dgm:prSet loTypeId="urn:microsoft.com/office/officeart/2005/8/layout/hierarchy5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C7984B9-A3D6-486E-9302-7CFE2040C05B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BEFAEA36-331F-46A9-A3E8-F52693EA3BAF}" type="parTrans" cxnId="{10DB9B4D-2535-41F4-9ED5-0A459138378D}">
      <dgm:prSet/>
      <dgm:spPr/>
      <dgm:t>
        <a:bodyPr/>
        <a:lstStyle/>
        <a:p>
          <a:pPr latinLnBrk="1"/>
          <a:endParaRPr lang="ko-KR" altLang="en-US"/>
        </a:p>
      </dgm:t>
    </dgm:pt>
    <dgm:pt modelId="{B164DCF7-7E5E-4ED8-8E13-7613394B11E1}" type="sibTrans" cxnId="{10DB9B4D-2535-41F4-9ED5-0A459138378D}">
      <dgm:prSet/>
      <dgm:spPr/>
      <dgm:t>
        <a:bodyPr/>
        <a:lstStyle/>
        <a:p>
          <a:pPr latinLnBrk="1"/>
          <a:endParaRPr lang="ko-KR" altLang="en-US"/>
        </a:p>
      </dgm:t>
    </dgm:pt>
    <dgm:pt modelId="{BEA4180B-CC7A-4518-8555-49C6E1A3B75B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2C5D5D23-707C-498A-86B3-BB64D793B196}" type="parTrans" cxnId="{6226F987-05B5-407F-B618-05FD9C76382C}">
      <dgm:prSet/>
      <dgm:spPr/>
      <dgm:t>
        <a:bodyPr/>
        <a:lstStyle/>
        <a:p>
          <a:pPr latinLnBrk="1"/>
          <a:endParaRPr lang="ko-KR" altLang="en-US"/>
        </a:p>
      </dgm:t>
    </dgm:pt>
    <dgm:pt modelId="{050801F9-E1E3-4CE9-A395-7C8ECB1317E1}" type="sibTrans" cxnId="{6226F987-05B5-407F-B618-05FD9C76382C}">
      <dgm:prSet/>
      <dgm:spPr/>
      <dgm:t>
        <a:bodyPr/>
        <a:lstStyle/>
        <a:p>
          <a:pPr latinLnBrk="1"/>
          <a:endParaRPr lang="ko-KR" altLang="en-US"/>
        </a:p>
      </dgm:t>
    </dgm:pt>
    <dgm:pt modelId="{3B4C8C8D-9B0E-471D-857A-688F332D77A3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4</a:t>
          </a:r>
          <a:endParaRPr lang="ko-KR" altLang="en-US" dirty="0"/>
        </a:p>
      </dgm:t>
    </dgm:pt>
    <dgm:pt modelId="{FEBADB68-1B2B-46EA-8A1A-6D26B76C7133}" type="parTrans" cxnId="{8722137D-68A6-466F-9420-E8B21F678299}">
      <dgm:prSet/>
      <dgm:spPr/>
      <dgm:t>
        <a:bodyPr/>
        <a:lstStyle/>
        <a:p>
          <a:pPr latinLnBrk="1"/>
          <a:endParaRPr lang="ko-KR" altLang="en-US"/>
        </a:p>
      </dgm:t>
    </dgm:pt>
    <dgm:pt modelId="{029EF8A2-C153-484C-8834-13E7E4A29D8A}" type="sibTrans" cxnId="{8722137D-68A6-466F-9420-E8B21F678299}">
      <dgm:prSet/>
      <dgm:spPr/>
      <dgm:t>
        <a:bodyPr/>
        <a:lstStyle/>
        <a:p>
          <a:pPr latinLnBrk="1"/>
          <a:endParaRPr lang="ko-KR" altLang="en-US"/>
        </a:p>
      </dgm:t>
    </dgm:pt>
    <dgm:pt modelId="{0B6C6DD7-652F-44B5-8072-21E5C76AA97C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5</a:t>
          </a:r>
          <a:endParaRPr lang="ko-KR" altLang="en-US" dirty="0"/>
        </a:p>
      </dgm:t>
    </dgm:pt>
    <dgm:pt modelId="{911B7807-61B5-451B-9B40-7E65FA06C839}" type="parTrans" cxnId="{FA22A862-9672-4D56-9B14-9478A1320114}">
      <dgm:prSet/>
      <dgm:spPr/>
      <dgm:t>
        <a:bodyPr/>
        <a:lstStyle/>
        <a:p>
          <a:pPr latinLnBrk="1"/>
          <a:endParaRPr lang="ko-KR" altLang="en-US"/>
        </a:p>
      </dgm:t>
    </dgm:pt>
    <dgm:pt modelId="{953BAB98-45F5-4B44-9491-288BFCB61091}" type="sibTrans" cxnId="{FA22A862-9672-4D56-9B14-9478A1320114}">
      <dgm:prSet/>
      <dgm:spPr/>
      <dgm:t>
        <a:bodyPr/>
        <a:lstStyle/>
        <a:p>
          <a:pPr latinLnBrk="1"/>
          <a:endParaRPr lang="ko-KR" altLang="en-US"/>
        </a:p>
      </dgm:t>
    </dgm:pt>
    <dgm:pt modelId="{FF87E9C3-F807-4AB7-8947-66EDE296836F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3</a:t>
          </a:r>
          <a:endParaRPr lang="ko-KR" altLang="en-US" dirty="0"/>
        </a:p>
      </dgm:t>
    </dgm:pt>
    <dgm:pt modelId="{BB95AB58-FB2B-4A68-92D1-158A78C8C811}" type="parTrans" cxnId="{4C381F40-1ECE-46FE-9B91-0A8DBA7EFABC}">
      <dgm:prSet/>
      <dgm:spPr/>
      <dgm:t>
        <a:bodyPr/>
        <a:lstStyle/>
        <a:p>
          <a:pPr latinLnBrk="1"/>
          <a:endParaRPr lang="ko-KR" altLang="en-US"/>
        </a:p>
      </dgm:t>
    </dgm:pt>
    <dgm:pt modelId="{787D9336-4B6A-451C-A80D-F5B2418E55C1}" type="sibTrans" cxnId="{4C381F40-1ECE-46FE-9B91-0A8DBA7EFABC}">
      <dgm:prSet/>
      <dgm:spPr/>
      <dgm:t>
        <a:bodyPr/>
        <a:lstStyle/>
        <a:p>
          <a:pPr latinLnBrk="1"/>
          <a:endParaRPr lang="ko-KR" altLang="en-US"/>
        </a:p>
      </dgm:t>
    </dgm:pt>
    <dgm:pt modelId="{339B5A03-9C1D-408D-9B2C-85C063CC2754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r>
            <a:rPr lang="en-US" altLang="ko-KR" dirty="0" smtClean="0"/>
            <a:t>6</a:t>
          </a:r>
          <a:endParaRPr lang="ko-KR" altLang="en-US" dirty="0"/>
        </a:p>
      </dgm:t>
    </dgm:pt>
    <dgm:pt modelId="{71DF36A0-0483-462B-957F-43D58A158837}" type="parTrans" cxnId="{63FFFB90-DB4B-425F-A2AD-30B3EDF20028}">
      <dgm:prSet/>
      <dgm:spPr/>
      <dgm:t>
        <a:bodyPr/>
        <a:lstStyle/>
        <a:p>
          <a:pPr latinLnBrk="1"/>
          <a:endParaRPr lang="ko-KR" altLang="en-US"/>
        </a:p>
      </dgm:t>
    </dgm:pt>
    <dgm:pt modelId="{27298FE2-6320-455C-9750-DE8AE61F3961}" type="sibTrans" cxnId="{63FFFB90-DB4B-425F-A2AD-30B3EDF20028}">
      <dgm:prSet/>
      <dgm:spPr/>
      <dgm:t>
        <a:bodyPr/>
        <a:lstStyle/>
        <a:p>
          <a:pPr latinLnBrk="1"/>
          <a:endParaRPr lang="ko-KR" altLang="en-US"/>
        </a:p>
      </dgm:t>
    </dgm:pt>
    <dgm:pt modelId="{E80240BD-2E0E-46E9-9092-2443BB4B95A8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학년</a:t>
          </a:r>
          <a:endParaRPr lang="ko-KR" altLang="en-US" dirty="0"/>
        </a:p>
      </dgm:t>
    </dgm:pt>
    <dgm:pt modelId="{F4522406-D369-4DF8-9C3A-48076906A0A4}" type="parTrans" cxnId="{5CA00CB8-DBCD-49D5-941A-78DC9EF12F13}">
      <dgm:prSet/>
      <dgm:spPr/>
      <dgm:t>
        <a:bodyPr/>
        <a:lstStyle/>
        <a:p>
          <a:pPr latinLnBrk="1"/>
          <a:endParaRPr lang="ko-KR" altLang="en-US"/>
        </a:p>
      </dgm:t>
    </dgm:pt>
    <dgm:pt modelId="{223A160C-F9E3-4BC6-B8A7-A80B86554441}" type="sibTrans" cxnId="{5CA00CB8-DBCD-49D5-941A-78DC9EF12F13}">
      <dgm:prSet/>
      <dgm:spPr/>
      <dgm:t>
        <a:bodyPr/>
        <a:lstStyle/>
        <a:p>
          <a:pPr latinLnBrk="1"/>
          <a:endParaRPr lang="ko-KR" altLang="en-US"/>
        </a:p>
      </dgm:t>
    </dgm:pt>
    <dgm:pt modelId="{49C6626D-1805-4D08-ACF7-AD6208A30613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학년</a:t>
          </a:r>
          <a:endParaRPr lang="ko-KR" altLang="en-US" dirty="0"/>
        </a:p>
      </dgm:t>
    </dgm:pt>
    <dgm:pt modelId="{D694573F-0763-4FFA-83F6-15208A3FB52D}" type="parTrans" cxnId="{E8301DDF-2CB7-427B-AD49-DAD94CCF84F9}">
      <dgm:prSet/>
      <dgm:spPr/>
      <dgm:t>
        <a:bodyPr/>
        <a:lstStyle/>
        <a:p>
          <a:pPr latinLnBrk="1"/>
          <a:endParaRPr lang="ko-KR" altLang="en-US"/>
        </a:p>
      </dgm:t>
    </dgm:pt>
    <dgm:pt modelId="{63572AAE-95A6-469B-BB1E-13F2A85FD011}" type="sibTrans" cxnId="{E8301DDF-2CB7-427B-AD49-DAD94CCF84F9}">
      <dgm:prSet/>
      <dgm:spPr/>
      <dgm:t>
        <a:bodyPr/>
        <a:lstStyle/>
        <a:p>
          <a:pPr latinLnBrk="1"/>
          <a:endParaRPr lang="ko-KR" altLang="en-US"/>
        </a:p>
      </dgm:t>
    </dgm:pt>
    <dgm:pt modelId="{58F82D30-C5CE-4C4C-8098-79217F5795FF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학년</a:t>
          </a:r>
          <a:endParaRPr lang="ko-KR" altLang="en-US" dirty="0"/>
        </a:p>
      </dgm:t>
    </dgm:pt>
    <dgm:pt modelId="{F3E8FDB0-AC05-4332-B597-788579FF3486}" type="parTrans" cxnId="{D87D2BBA-D8F4-496F-8192-799E4E954E13}">
      <dgm:prSet/>
      <dgm:spPr/>
      <dgm:t>
        <a:bodyPr/>
        <a:lstStyle/>
        <a:p>
          <a:pPr latinLnBrk="1"/>
          <a:endParaRPr lang="ko-KR" altLang="en-US"/>
        </a:p>
      </dgm:t>
    </dgm:pt>
    <dgm:pt modelId="{FDC974B3-BDDC-4604-9BE0-D4CCE6D2161A}" type="sibTrans" cxnId="{D87D2BBA-D8F4-496F-8192-799E4E954E13}">
      <dgm:prSet/>
      <dgm:spPr/>
      <dgm:t>
        <a:bodyPr/>
        <a:lstStyle/>
        <a:p>
          <a:pPr latinLnBrk="1"/>
          <a:endParaRPr lang="ko-KR" altLang="en-US"/>
        </a:p>
      </dgm:t>
    </dgm:pt>
    <dgm:pt modelId="{5484389F-1335-41A9-B62F-B8C24E682211}" type="pres">
      <dgm:prSet presAssocID="{19012822-0B2E-4718-841F-5B2E3B3FAE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E9B3DA-4CB4-4E2D-AD24-0E640218BD3D}" type="pres">
      <dgm:prSet presAssocID="{19012822-0B2E-4718-841F-5B2E3B3FAE47}" presName="hierFlow" presStyleCnt="0"/>
      <dgm:spPr/>
    </dgm:pt>
    <dgm:pt modelId="{62BC5982-B1A8-43C2-B10D-C69919756168}" type="pres">
      <dgm:prSet presAssocID="{19012822-0B2E-4718-841F-5B2E3B3FAE47}" presName="firstBuf" presStyleCnt="0"/>
      <dgm:spPr/>
    </dgm:pt>
    <dgm:pt modelId="{3376D18B-2BCF-4DC3-8C85-8B60A7462632}" type="pres">
      <dgm:prSet presAssocID="{19012822-0B2E-4718-841F-5B2E3B3FAE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2DB2183-1D70-48EA-BAD3-3C954512B97B}" type="pres">
      <dgm:prSet presAssocID="{7C7984B9-A3D6-486E-9302-7CFE2040C05B}" presName="Name17" presStyleCnt="0"/>
      <dgm:spPr/>
    </dgm:pt>
    <dgm:pt modelId="{136E3A39-D857-4E7C-AD17-C0E2DC141031}" type="pres">
      <dgm:prSet presAssocID="{7C7984B9-A3D6-486E-9302-7CFE2040C05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97A34F-C8C5-42FA-A476-80668C6EDB7A}" type="pres">
      <dgm:prSet presAssocID="{7C7984B9-A3D6-486E-9302-7CFE2040C05B}" presName="hierChild2" presStyleCnt="0"/>
      <dgm:spPr/>
    </dgm:pt>
    <dgm:pt modelId="{E18DBCDE-A32A-445A-980B-C77FB1803C43}" type="pres">
      <dgm:prSet presAssocID="{2C5D5D23-707C-498A-86B3-BB64D793B196}" presName="Name25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2F6A819-CA1B-42D2-BC2C-1AF37BB8CB52}" type="pres">
      <dgm:prSet presAssocID="{2C5D5D23-707C-498A-86B3-BB64D793B196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835A8C5-B478-470D-BBC5-10F4956D3654}" type="pres">
      <dgm:prSet presAssocID="{BEA4180B-CC7A-4518-8555-49C6E1A3B75B}" presName="Name30" presStyleCnt="0"/>
      <dgm:spPr/>
    </dgm:pt>
    <dgm:pt modelId="{24E65983-FFE3-443B-BE1C-AB412D69A143}" type="pres">
      <dgm:prSet presAssocID="{BEA4180B-CC7A-4518-8555-49C6E1A3B75B}" presName="level2Shape" presStyleLbl="node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14B47D6-F2F3-4FFF-9B73-A0FAB8E0A12A}" type="pres">
      <dgm:prSet presAssocID="{BEA4180B-CC7A-4518-8555-49C6E1A3B75B}" presName="hierChild3" presStyleCnt="0"/>
      <dgm:spPr/>
    </dgm:pt>
    <dgm:pt modelId="{363A7A84-30DF-45D4-A2CF-CEEEF1CA6125}" type="pres">
      <dgm:prSet presAssocID="{FEBADB68-1B2B-46EA-8A1A-6D26B76C7133}" presName="Name25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599750E-2D03-4B3F-BE95-71B2D3D861B1}" type="pres">
      <dgm:prSet presAssocID="{FEBADB68-1B2B-46EA-8A1A-6D26B76C7133}" presName="connTx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8EBF074-E318-4255-A603-39A79835EE6F}" type="pres">
      <dgm:prSet presAssocID="{3B4C8C8D-9B0E-471D-857A-688F332D77A3}" presName="Name30" presStyleCnt="0"/>
      <dgm:spPr/>
    </dgm:pt>
    <dgm:pt modelId="{E386EA9E-30B9-4711-8CAA-8DE1F30A9F37}" type="pres">
      <dgm:prSet presAssocID="{3B4C8C8D-9B0E-471D-857A-688F332D77A3}" presName="level2Shape" presStyleLbl="node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14C5D87-C815-4EA7-9B19-CB469A0525EB}" type="pres">
      <dgm:prSet presAssocID="{3B4C8C8D-9B0E-471D-857A-688F332D77A3}" presName="hierChild3" presStyleCnt="0"/>
      <dgm:spPr/>
    </dgm:pt>
    <dgm:pt modelId="{A1DF7EF6-384A-4EA3-A34C-87AEA27FF682}" type="pres">
      <dgm:prSet presAssocID="{911B7807-61B5-451B-9B40-7E65FA06C839}" presName="Name25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AEB17C7-4B54-47AB-8BB5-53D07D5A1456}" type="pres">
      <dgm:prSet presAssocID="{911B7807-61B5-451B-9B40-7E65FA06C839}" presName="connTx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E1FF86F-2D59-43E3-BA1F-C4A7610882E6}" type="pres">
      <dgm:prSet presAssocID="{0B6C6DD7-652F-44B5-8072-21E5C76AA97C}" presName="Name30" presStyleCnt="0"/>
      <dgm:spPr/>
    </dgm:pt>
    <dgm:pt modelId="{A9E7E9F3-56B8-45A9-87A0-8688FC7F94A3}" type="pres">
      <dgm:prSet presAssocID="{0B6C6DD7-652F-44B5-8072-21E5C76AA97C}" presName="level2Shape" presStyleLbl="node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84C3B20-8FDD-499F-BCE0-3B61E5E1FED0}" type="pres">
      <dgm:prSet presAssocID="{0B6C6DD7-652F-44B5-8072-21E5C76AA97C}" presName="hierChild3" presStyleCnt="0"/>
      <dgm:spPr/>
    </dgm:pt>
    <dgm:pt modelId="{3524DD55-4459-4735-BB5B-A1198EB290CE}" type="pres">
      <dgm:prSet presAssocID="{BB95AB58-FB2B-4A68-92D1-158A78C8C811}" presName="Name25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4CC6D3B-14E5-4E6B-A3C5-C520B0E5EFB9}" type="pres">
      <dgm:prSet presAssocID="{BB95AB58-FB2B-4A68-92D1-158A78C8C811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EDBEBF5-A73B-46B6-BB60-3150ED670871}" type="pres">
      <dgm:prSet presAssocID="{FF87E9C3-F807-4AB7-8947-66EDE296836F}" presName="Name30" presStyleCnt="0"/>
      <dgm:spPr/>
    </dgm:pt>
    <dgm:pt modelId="{F044E8A0-A22C-4F51-B975-E509AE364410}" type="pres">
      <dgm:prSet presAssocID="{FF87E9C3-F807-4AB7-8947-66EDE296836F}" presName="level2Shape" presStyleLbl="node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37BC939-D907-4FD3-9A48-11C218041A03}" type="pres">
      <dgm:prSet presAssocID="{FF87E9C3-F807-4AB7-8947-66EDE296836F}" presName="hierChild3" presStyleCnt="0"/>
      <dgm:spPr/>
    </dgm:pt>
    <dgm:pt modelId="{4B369E8A-9C34-43C2-AE32-822331B03676}" type="pres">
      <dgm:prSet presAssocID="{71DF36A0-0483-462B-957F-43D58A158837}" presName="Name25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0B6D1B2-8752-45FE-ACE8-041F9850DB24}" type="pres">
      <dgm:prSet presAssocID="{71DF36A0-0483-462B-957F-43D58A158837}" presName="connTx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28246E5-D60E-449A-90AB-9D54B0A17EAD}" type="pres">
      <dgm:prSet presAssocID="{339B5A03-9C1D-408D-9B2C-85C063CC2754}" presName="Name30" presStyleCnt="0"/>
      <dgm:spPr/>
    </dgm:pt>
    <dgm:pt modelId="{F504EAD2-A0C4-4748-B075-EE0C8678D828}" type="pres">
      <dgm:prSet presAssocID="{339B5A03-9C1D-408D-9B2C-85C063CC2754}" presName="level2Shape" presStyleLbl="node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6BE99EF-CF5E-4A11-B5FF-545DB8CDA1D6}" type="pres">
      <dgm:prSet presAssocID="{339B5A03-9C1D-408D-9B2C-85C063CC2754}" presName="hierChild3" presStyleCnt="0"/>
      <dgm:spPr/>
    </dgm:pt>
    <dgm:pt modelId="{D558DA9B-1850-413D-91DC-58F9022A976E}" type="pres">
      <dgm:prSet presAssocID="{19012822-0B2E-4718-841F-5B2E3B3FAE47}" presName="bgShapesFlow" presStyleCnt="0"/>
      <dgm:spPr/>
    </dgm:pt>
    <dgm:pt modelId="{4F09EBD3-FFEC-4AD6-9EC5-13104A5D2989}" type="pres">
      <dgm:prSet presAssocID="{E80240BD-2E0E-46E9-9092-2443BB4B95A8}" presName="rectComp" presStyleCnt="0"/>
      <dgm:spPr/>
    </dgm:pt>
    <dgm:pt modelId="{77E620F5-5ECD-47D4-8FBD-857F327981D4}" type="pres">
      <dgm:prSet presAssocID="{E80240BD-2E0E-46E9-9092-2443BB4B95A8}" presName="bgRect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2D051B6-7054-4789-AACE-9516C0C15120}" type="pres">
      <dgm:prSet presAssocID="{E80240BD-2E0E-46E9-9092-2443BB4B95A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B2D7E4-54BE-4EDB-B6F6-F2FD8A5417B8}" type="pres">
      <dgm:prSet presAssocID="{E80240BD-2E0E-46E9-9092-2443BB4B95A8}" presName="spComp" presStyleCnt="0"/>
      <dgm:spPr/>
    </dgm:pt>
    <dgm:pt modelId="{14A63D1D-8D57-4868-BDC6-3AD4529721BA}" type="pres">
      <dgm:prSet presAssocID="{E80240BD-2E0E-46E9-9092-2443BB4B95A8}" presName="hSp" presStyleCnt="0"/>
      <dgm:spPr/>
    </dgm:pt>
    <dgm:pt modelId="{38F58F7F-0B5A-4BA7-A62A-4147E49925DF}" type="pres">
      <dgm:prSet presAssocID="{49C6626D-1805-4D08-ACF7-AD6208A30613}" presName="rectComp" presStyleCnt="0"/>
      <dgm:spPr/>
    </dgm:pt>
    <dgm:pt modelId="{AF44D1C3-EC26-44DC-9E75-48AB1A620D63}" type="pres">
      <dgm:prSet presAssocID="{49C6626D-1805-4D08-ACF7-AD6208A30613}" presName="bgRect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6FAC72E-00A0-4BF8-9B42-7BDD8CED3C8D}" type="pres">
      <dgm:prSet presAssocID="{49C6626D-1805-4D08-ACF7-AD6208A3061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98EB61-DBD3-4F6E-806A-EAB4807C13CA}" type="pres">
      <dgm:prSet presAssocID="{49C6626D-1805-4D08-ACF7-AD6208A30613}" presName="spComp" presStyleCnt="0"/>
      <dgm:spPr/>
    </dgm:pt>
    <dgm:pt modelId="{920B86F0-BBA1-4883-AA06-7ADE385FFE10}" type="pres">
      <dgm:prSet presAssocID="{49C6626D-1805-4D08-ACF7-AD6208A30613}" presName="hSp" presStyleCnt="0"/>
      <dgm:spPr/>
    </dgm:pt>
    <dgm:pt modelId="{AC00B1F9-3C7E-4316-917A-B5907C97644A}" type="pres">
      <dgm:prSet presAssocID="{58F82D30-C5CE-4C4C-8098-79217F5795FF}" presName="rectComp" presStyleCnt="0"/>
      <dgm:spPr/>
    </dgm:pt>
    <dgm:pt modelId="{AE0F3C19-5A92-4CA2-A73A-586F4FB1D372}" type="pres">
      <dgm:prSet presAssocID="{58F82D30-C5CE-4C4C-8098-79217F5795FF}" presName="bgRect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AAE7227E-D20C-4712-ACD5-F745829692CA}" type="pres">
      <dgm:prSet presAssocID="{58F82D30-C5CE-4C4C-8098-79217F5795F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1B3367F-DA58-401D-87D7-53EF6321E4BF}" type="presOf" srcId="{FEBADB68-1B2B-46EA-8A1A-6D26B76C7133}" destId="{A599750E-2D03-4B3F-BE95-71B2D3D861B1}" srcOrd="1" destOrd="0" presId="urn:microsoft.com/office/officeart/2005/8/layout/hierarchy5"/>
    <dgm:cxn modelId="{E8301DDF-2CB7-427B-AD49-DAD94CCF84F9}" srcId="{19012822-0B2E-4718-841F-5B2E3B3FAE47}" destId="{49C6626D-1805-4D08-ACF7-AD6208A30613}" srcOrd="2" destOrd="0" parTransId="{D694573F-0763-4FFA-83F6-15208A3FB52D}" sibTransId="{63572AAE-95A6-469B-BB1E-13F2A85FD011}"/>
    <dgm:cxn modelId="{5CA00CB8-DBCD-49D5-941A-78DC9EF12F13}" srcId="{19012822-0B2E-4718-841F-5B2E3B3FAE47}" destId="{E80240BD-2E0E-46E9-9092-2443BB4B95A8}" srcOrd="1" destOrd="0" parTransId="{F4522406-D369-4DF8-9C3A-48076906A0A4}" sibTransId="{223A160C-F9E3-4BC6-B8A7-A80B86554441}"/>
    <dgm:cxn modelId="{EC57BF6E-C0FB-4740-B7C6-9C97FDE8D1FD}" type="presOf" srcId="{71DF36A0-0483-462B-957F-43D58A158837}" destId="{50B6D1B2-8752-45FE-ACE8-041F9850DB24}" srcOrd="1" destOrd="0" presId="urn:microsoft.com/office/officeart/2005/8/layout/hierarchy5"/>
    <dgm:cxn modelId="{C3BFA10F-27EB-4731-A233-69D8853B6DB6}" type="presOf" srcId="{2C5D5D23-707C-498A-86B3-BB64D793B196}" destId="{E18DBCDE-A32A-445A-980B-C77FB1803C43}" srcOrd="0" destOrd="0" presId="urn:microsoft.com/office/officeart/2005/8/layout/hierarchy5"/>
    <dgm:cxn modelId="{10DB9B4D-2535-41F4-9ED5-0A459138378D}" srcId="{19012822-0B2E-4718-841F-5B2E3B3FAE47}" destId="{7C7984B9-A3D6-486E-9302-7CFE2040C05B}" srcOrd="0" destOrd="0" parTransId="{BEFAEA36-331F-46A9-A3E8-F52693EA3BAF}" sibTransId="{B164DCF7-7E5E-4ED8-8E13-7613394B11E1}"/>
    <dgm:cxn modelId="{4D7E92E7-F03F-4B19-A4E9-35D9C9C54175}" type="presOf" srcId="{E80240BD-2E0E-46E9-9092-2443BB4B95A8}" destId="{77E620F5-5ECD-47D4-8FBD-857F327981D4}" srcOrd="0" destOrd="0" presId="urn:microsoft.com/office/officeart/2005/8/layout/hierarchy5"/>
    <dgm:cxn modelId="{8257E13A-7646-41AA-A794-23EEAE2801B7}" type="presOf" srcId="{E80240BD-2E0E-46E9-9092-2443BB4B95A8}" destId="{92D051B6-7054-4789-AACE-9516C0C15120}" srcOrd="1" destOrd="0" presId="urn:microsoft.com/office/officeart/2005/8/layout/hierarchy5"/>
    <dgm:cxn modelId="{C7D8AA89-1131-4985-820F-E585A2DEBCF5}" type="presOf" srcId="{BEA4180B-CC7A-4518-8555-49C6E1A3B75B}" destId="{24E65983-FFE3-443B-BE1C-AB412D69A143}" srcOrd="0" destOrd="0" presId="urn:microsoft.com/office/officeart/2005/8/layout/hierarchy5"/>
    <dgm:cxn modelId="{6B39FDF0-8D0D-4087-9832-EBB40CE22F20}" type="presOf" srcId="{0B6C6DD7-652F-44B5-8072-21E5C76AA97C}" destId="{A9E7E9F3-56B8-45A9-87A0-8688FC7F94A3}" srcOrd="0" destOrd="0" presId="urn:microsoft.com/office/officeart/2005/8/layout/hierarchy5"/>
    <dgm:cxn modelId="{7F27F192-0F9B-4F7E-B142-F30BCC81F150}" type="presOf" srcId="{19012822-0B2E-4718-841F-5B2E3B3FAE47}" destId="{5484389F-1335-41A9-B62F-B8C24E682211}" srcOrd="0" destOrd="0" presId="urn:microsoft.com/office/officeart/2005/8/layout/hierarchy5"/>
    <dgm:cxn modelId="{3D3DB95B-60EB-42EB-9948-1281547D9829}" type="presOf" srcId="{58F82D30-C5CE-4C4C-8098-79217F5795FF}" destId="{AAE7227E-D20C-4712-ACD5-F745829692CA}" srcOrd="1" destOrd="0" presId="urn:microsoft.com/office/officeart/2005/8/layout/hierarchy5"/>
    <dgm:cxn modelId="{5FCDCBE0-E06C-44E0-A9A6-B9BCF2F2FB54}" type="presOf" srcId="{911B7807-61B5-451B-9B40-7E65FA06C839}" destId="{A1DF7EF6-384A-4EA3-A34C-87AEA27FF682}" srcOrd="0" destOrd="0" presId="urn:microsoft.com/office/officeart/2005/8/layout/hierarchy5"/>
    <dgm:cxn modelId="{8722137D-68A6-466F-9420-E8B21F678299}" srcId="{BEA4180B-CC7A-4518-8555-49C6E1A3B75B}" destId="{3B4C8C8D-9B0E-471D-857A-688F332D77A3}" srcOrd="0" destOrd="0" parTransId="{FEBADB68-1B2B-46EA-8A1A-6D26B76C7133}" sibTransId="{029EF8A2-C153-484C-8834-13E7E4A29D8A}"/>
    <dgm:cxn modelId="{2BB4D488-FE05-4051-939B-8A0A94059C76}" type="presOf" srcId="{2C5D5D23-707C-498A-86B3-BB64D793B196}" destId="{72F6A819-CA1B-42D2-BC2C-1AF37BB8CB52}" srcOrd="1" destOrd="0" presId="urn:microsoft.com/office/officeart/2005/8/layout/hierarchy5"/>
    <dgm:cxn modelId="{D87D2BBA-D8F4-496F-8192-799E4E954E13}" srcId="{19012822-0B2E-4718-841F-5B2E3B3FAE47}" destId="{58F82D30-C5CE-4C4C-8098-79217F5795FF}" srcOrd="3" destOrd="0" parTransId="{F3E8FDB0-AC05-4332-B597-788579FF3486}" sibTransId="{FDC974B3-BDDC-4604-9BE0-D4CCE6D2161A}"/>
    <dgm:cxn modelId="{6F764614-A55C-4798-8D75-138D07FD9240}" type="presOf" srcId="{339B5A03-9C1D-408D-9B2C-85C063CC2754}" destId="{F504EAD2-A0C4-4748-B075-EE0C8678D828}" srcOrd="0" destOrd="0" presId="urn:microsoft.com/office/officeart/2005/8/layout/hierarchy5"/>
    <dgm:cxn modelId="{AF7A1CC1-C5B2-4531-B2EB-12187BD79500}" type="presOf" srcId="{3B4C8C8D-9B0E-471D-857A-688F332D77A3}" destId="{E386EA9E-30B9-4711-8CAA-8DE1F30A9F37}" srcOrd="0" destOrd="0" presId="urn:microsoft.com/office/officeart/2005/8/layout/hierarchy5"/>
    <dgm:cxn modelId="{E4C18C74-EE28-4490-B9FE-665CEB5481DB}" type="presOf" srcId="{FEBADB68-1B2B-46EA-8A1A-6D26B76C7133}" destId="{363A7A84-30DF-45D4-A2CF-CEEEF1CA6125}" srcOrd="0" destOrd="0" presId="urn:microsoft.com/office/officeart/2005/8/layout/hierarchy5"/>
    <dgm:cxn modelId="{08763108-A001-4253-BF64-696EAFFD47EA}" type="presOf" srcId="{BB95AB58-FB2B-4A68-92D1-158A78C8C811}" destId="{3524DD55-4459-4735-BB5B-A1198EB290CE}" srcOrd="0" destOrd="0" presId="urn:microsoft.com/office/officeart/2005/8/layout/hierarchy5"/>
    <dgm:cxn modelId="{4C381F40-1ECE-46FE-9B91-0A8DBA7EFABC}" srcId="{7C7984B9-A3D6-486E-9302-7CFE2040C05B}" destId="{FF87E9C3-F807-4AB7-8947-66EDE296836F}" srcOrd="1" destOrd="0" parTransId="{BB95AB58-FB2B-4A68-92D1-158A78C8C811}" sibTransId="{787D9336-4B6A-451C-A80D-F5B2418E55C1}"/>
    <dgm:cxn modelId="{254D9F5B-06D7-4904-86FB-435ADC999216}" type="presOf" srcId="{7C7984B9-A3D6-486E-9302-7CFE2040C05B}" destId="{136E3A39-D857-4E7C-AD17-C0E2DC141031}" srcOrd="0" destOrd="0" presId="urn:microsoft.com/office/officeart/2005/8/layout/hierarchy5"/>
    <dgm:cxn modelId="{FA22A862-9672-4D56-9B14-9478A1320114}" srcId="{BEA4180B-CC7A-4518-8555-49C6E1A3B75B}" destId="{0B6C6DD7-652F-44B5-8072-21E5C76AA97C}" srcOrd="1" destOrd="0" parTransId="{911B7807-61B5-451B-9B40-7E65FA06C839}" sibTransId="{953BAB98-45F5-4B44-9491-288BFCB61091}"/>
    <dgm:cxn modelId="{7ABF1211-D780-41C0-AA31-A871B492BCB3}" type="presOf" srcId="{BB95AB58-FB2B-4A68-92D1-158A78C8C811}" destId="{64CC6D3B-14E5-4E6B-A3C5-C520B0E5EFB9}" srcOrd="1" destOrd="0" presId="urn:microsoft.com/office/officeart/2005/8/layout/hierarchy5"/>
    <dgm:cxn modelId="{5ED9ABD2-1DEC-4973-9ECC-CFFE326E71C3}" type="presOf" srcId="{71DF36A0-0483-462B-957F-43D58A158837}" destId="{4B369E8A-9C34-43C2-AE32-822331B03676}" srcOrd="0" destOrd="0" presId="urn:microsoft.com/office/officeart/2005/8/layout/hierarchy5"/>
    <dgm:cxn modelId="{CEC49D92-AB11-4AF9-AB1C-A6DDC93C0752}" type="presOf" srcId="{911B7807-61B5-451B-9B40-7E65FA06C839}" destId="{EAEB17C7-4B54-47AB-8BB5-53D07D5A1456}" srcOrd="1" destOrd="0" presId="urn:microsoft.com/office/officeart/2005/8/layout/hierarchy5"/>
    <dgm:cxn modelId="{210C7583-300A-4AE3-95EF-F31204F565F2}" type="presOf" srcId="{49C6626D-1805-4D08-ACF7-AD6208A30613}" destId="{06FAC72E-00A0-4BF8-9B42-7BDD8CED3C8D}" srcOrd="1" destOrd="0" presId="urn:microsoft.com/office/officeart/2005/8/layout/hierarchy5"/>
    <dgm:cxn modelId="{0BB3E1D5-361D-45E3-ADD9-35664450265D}" type="presOf" srcId="{49C6626D-1805-4D08-ACF7-AD6208A30613}" destId="{AF44D1C3-EC26-44DC-9E75-48AB1A620D63}" srcOrd="0" destOrd="0" presId="urn:microsoft.com/office/officeart/2005/8/layout/hierarchy5"/>
    <dgm:cxn modelId="{6226F987-05B5-407F-B618-05FD9C76382C}" srcId="{7C7984B9-A3D6-486E-9302-7CFE2040C05B}" destId="{BEA4180B-CC7A-4518-8555-49C6E1A3B75B}" srcOrd="0" destOrd="0" parTransId="{2C5D5D23-707C-498A-86B3-BB64D793B196}" sibTransId="{050801F9-E1E3-4CE9-A395-7C8ECB1317E1}"/>
    <dgm:cxn modelId="{63FFFB90-DB4B-425F-A2AD-30B3EDF20028}" srcId="{FF87E9C3-F807-4AB7-8947-66EDE296836F}" destId="{339B5A03-9C1D-408D-9B2C-85C063CC2754}" srcOrd="0" destOrd="0" parTransId="{71DF36A0-0483-462B-957F-43D58A158837}" sibTransId="{27298FE2-6320-455C-9750-DE8AE61F3961}"/>
    <dgm:cxn modelId="{57840BC7-A378-4EE0-AB56-35DDDCD90495}" type="presOf" srcId="{FF87E9C3-F807-4AB7-8947-66EDE296836F}" destId="{F044E8A0-A22C-4F51-B975-E509AE364410}" srcOrd="0" destOrd="0" presId="urn:microsoft.com/office/officeart/2005/8/layout/hierarchy5"/>
    <dgm:cxn modelId="{3963D25E-C9A1-42C2-9779-9053D6F82FB7}" type="presOf" srcId="{58F82D30-C5CE-4C4C-8098-79217F5795FF}" destId="{AE0F3C19-5A92-4CA2-A73A-586F4FB1D372}" srcOrd="0" destOrd="0" presId="urn:microsoft.com/office/officeart/2005/8/layout/hierarchy5"/>
    <dgm:cxn modelId="{F3DCDB79-142E-42D4-B7AE-66C06AE2F00D}" type="presParOf" srcId="{5484389F-1335-41A9-B62F-B8C24E682211}" destId="{97E9B3DA-4CB4-4E2D-AD24-0E640218BD3D}" srcOrd="0" destOrd="0" presId="urn:microsoft.com/office/officeart/2005/8/layout/hierarchy5"/>
    <dgm:cxn modelId="{BCE3BA94-8CEB-45F0-9D61-C08117E66B4D}" type="presParOf" srcId="{97E9B3DA-4CB4-4E2D-AD24-0E640218BD3D}" destId="{62BC5982-B1A8-43C2-B10D-C69919756168}" srcOrd="0" destOrd="0" presId="urn:microsoft.com/office/officeart/2005/8/layout/hierarchy5"/>
    <dgm:cxn modelId="{0E1077B2-3A95-4AF4-98D1-68B1E5BABA9A}" type="presParOf" srcId="{97E9B3DA-4CB4-4E2D-AD24-0E640218BD3D}" destId="{3376D18B-2BCF-4DC3-8C85-8B60A7462632}" srcOrd="1" destOrd="0" presId="urn:microsoft.com/office/officeart/2005/8/layout/hierarchy5"/>
    <dgm:cxn modelId="{AABCE1D9-BF13-4CC7-82B3-F1C748F20F6D}" type="presParOf" srcId="{3376D18B-2BCF-4DC3-8C85-8B60A7462632}" destId="{A2DB2183-1D70-48EA-BAD3-3C954512B97B}" srcOrd="0" destOrd="0" presId="urn:microsoft.com/office/officeart/2005/8/layout/hierarchy5"/>
    <dgm:cxn modelId="{0341A1F7-BA53-4BF4-AE92-55CE225552FE}" type="presParOf" srcId="{A2DB2183-1D70-48EA-BAD3-3C954512B97B}" destId="{136E3A39-D857-4E7C-AD17-C0E2DC141031}" srcOrd="0" destOrd="0" presId="urn:microsoft.com/office/officeart/2005/8/layout/hierarchy5"/>
    <dgm:cxn modelId="{B4664612-C67D-4DEE-B8E6-99CD8B075F44}" type="presParOf" srcId="{A2DB2183-1D70-48EA-BAD3-3C954512B97B}" destId="{6397A34F-C8C5-42FA-A476-80668C6EDB7A}" srcOrd="1" destOrd="0" presId="urn:microsoft.com/office/officeart/2005/8/layout/hierarchy5"/>
    <dgm:cxn modelId="{3E34A3E7-7283-46FE-9B53-BCAF686CB958}" type="presParOf" srcId="{6397A34F-C8C5-42FA-A476-80668C6EDB7A}" destId="{E18DBCDE-A32A-445A-980B-C77FB1803C43}" srcOrd="0" destOrd="0" presId="urn:microsoft.com/office/officeart/2005/8/layout/hierarchy5"/>
    <dgm:cxn modelId="{826844E9-90DE-4807-8A05-5C86169C280D}" type="presParOf" srcId="{E18DBCDE-A32A-445A-980B-C77FB1803C43}" destId="{72F6A819-CA1B-42D2-BC2C-1AF37BB8CB52}" srcOrd="0" destOrd="0" presId="urn:microsoft.com/office/officeart/2005/8/layout/hierarchy5"/>
    <dgm:cxn modelId="{5B85135F-21E5-4119-9C6E-89613BB48D27}" type="presParOf" srcId="{6397A34F-C8C5-42FA-A476-80668C6EDB7A}" destId="{5835A8C5-B478-470D-BBC5-10F4956D3654}" srcOrd="1" destOrd="0" presId="urn:microsoft.com/office/officeart/2005/8/layout/hierarchy5"/>
    <dgm:cxn modelId="{39F6D22B-36FC-4442-BA53-880E5ECE546B}" type="presParOf" srcId="{5835A8C5-B478-470D-BBC5-10F4956D3654}" destId="{24E65983-FFE3-443B-BE1C-AB412D69A143}" srcOrd="0" destOrd="0" presId="urn:microsoft.com/office/officeart/2005/8/layout/hierarchy5"/>
    <dgm:cxn modelId="{00CDCE60-6E57-4C88-8E10-57819A05279A}" type="presParOf" srcId="{5835A8C5-B478-470D-BBC5-10F4956D3654}" destId="{014B47D6-F2F3-4FFF-9B73-A0FAB8E0A12A}" srcOrd="1" destOrd="0" presId="urn:microsoft.com/office/officeart/2005/8/layout/hierarchy5"/>
    <dgm:cxn modelId="{88E4EABB-E23B-4255-B7FE-E37473288D5C}" type="presParOf" srcId="{014B47D6-F2F3-4FFF-9B73-A0FAB8E0A12A}" destId="{363A7A84-30DF-45D4-A2CF-CEEEF1CA6125}" srcOrd="0" destOrd="0" presId="urn:microsoft.com/office/officeart/2005/8/layout/hierarchy5"/>
    <dgm:cxn modelId="{AA237FFB-5179-42E9-A1AF-76CF5FCCB84F}" type="presParOf" srcId="{363A7A84-30DF-45D4-A2CF-CEEEF1CA6125}" destId="{A599750E-2D03-4B3F-BE95-71B2D3D861B1}" srcOrd="0" destOrd="0" presId="urn:microsoft.com/office/officeart/2005/8/layout/hierarchy5"/>
    <dgm:cxn modelId="{2F1499CB-4D73-4025-970D-B86DAFF94B25}" type="presParOf" srcId="{014B47D6-F2F3-4FFF-9B73-A0FAB8E0A12A}" destId="{58EBF074-E318-4255-A603-39A79835EE6F}" srcOrd="1" destOrd="0" presId="urn:microsoft.com/office/officeart/2005/8/layout/hierarchy5"/>
    <dgm:cxn modelId="{671AE64C-07EA-4C23-88C4-78D247BD9657}" type="presParOf" srcId="{58EBF074-E318-4255-A603-39A79835EE6F}" destId="{E386EA9E-30B9-4711-8CAA-8DE1F30A9F37}" srcOrd="0" destOrd="0" presId="urn:microsoft.com/office/officeart/2005/8/layout/hierarchy5"/>
    <dgm:cxn modelId="{B3AC606D-C759-4C7F-8202-C9896CD947BB}" type="presParOf" srcId="{58EBF074-E318-4255-A603-39A79835EE6F}" destId="{D14C5D87-C815-4EA7-9B19-CB469A0525EB}" srcOrd="1" destOrd="0" presId="urn:microsoft.com/office/officeart/2005/8/layout/hierarchy5"/>
    <dgm:cxn modelId="{CD3A0A5F-1467-4853-88B6-B8361CF67765}" type="presParOf" srcId="{014B47D6-F2F3-4FFF-9B73-A0FAB8E0A12A}" destId="{A1DF7EF6-384A-4EA3-A34C-87AEA27FF682}" srcOrd="2" destOrd="0" presId="urn:microsoft.com/office/officeart/2005/8/layout/hierarchy5"/>
    <dgm:cxn modelId="{0EA1472E-23E0-448A-BD96-01D0441BFCD9}" type="presParOf" srcId="{A1DF7EF6-384A-4EA3-A34C-87AEA27FF682}" destId="{EAEB17C7-4B54-47AB-8BB5-53D07D5A1456}" srcOrd="0" destOrd="0" presId="urn:microsoft.com/office/officeart/2005/8/layout/hierarchy5"/>
    <dgm:cxn modelId="{B55CFD34-3596-4118-8D7D-507F647888FA}" type="presParOf" srcId="{014B47D6-F2F3-4FFF-9B73-A0FAB8E0A12A}" destId="{FE1FF86F-2D59-43E3-BA1F-C4A7610882E6}" srcOrd="3" destOrd="0" presId="urn:microsoft.com/office/officeart/2005/8/layout/hierarchy5"/>
    <dgm:cxn modelId="{F1549431-567F-4391-9988-8A154E1F537C}" type="presParOf" srcId="{FE1FF86F-2D59-43E3-BA1F-C4A7610882E6}" destId="{A9E7E9F3-56B8-45A9-87A0-8688FC7F94A3}" srcOrd="0" destOrd="0" presId="urn:microsoft.com/office/officeart/2005/8/layout/hierarchy5"/>
    <dgm:cxn modelId="{353108CC-D5CA-453B-BECF-2F6A8F09D8FD}" type="presParOf" srcId="{FE1FF86F-2D59-43E3-BA1F-C4A7610882E6}" destId="{084C3B20-8FDD-499F-BCE0-3B61E5E1FED0}" srcOrd="1" destOrd="0" presId="urn:microsoft.com/office/officeart/2005/8/layout/hierarchy5"/>
    <dgm:cxn modelId="{7D338DCA-F1AB-4816-AC0B-A277DAB87A4E}" type="presParOf" srcId="{6397A34F-C8C5-42FA-A476-80668C6EDB7A}" destId="{3524DD55-4459-4735-BB5B-A1198EB290CE}" srcOrd="2" destOrd="0" presId="urn:microsoft.com/office/officeart/2005/8/layout/hierarchy5"/>
    <dgm:cxn modelId="{3BD3B9D5-33EB-4D09-8B4D-31948A798CC4}" type="presParOf" srcId="{3524DD55-4459-4735-BB5B-A1198EB290CE}" destId="{64CC6D3B-14E5-4E6B-A3C5-C520B0E5EFB9}" srcOrd="0" destOrd="0" presId="urn:microsoft.com/office/officeart/2005/8/layout/hierarchy5"/>
    <dgm:cxn modelId="{5F5B85D1-B9D2-4488-92B7-32E0583E30C4}" type="presParOf" srcId="{6397A34F-C8C5-42FA-A476-80668C6EDB7A}" destId="{CEDBEBF5-A73B-46B6-BB60-3150ED670871}" srcOrd="3" destOrd="0" presId="urn:microsoft.com/office/officeart/2005/8/layout/hierarchy5"/>
    <dgm:cxn modelId="{61CF58B2-177F-44F5-83D3-ED29B29115EA}" type="presParOf" srcId="{CEDBEBF5-A73B-46B6-BB60-3150ED670871}" destId="{F044E8A0-A22C-4F51-B975-E509AE364410}" srcOrd="0" destOrd="0" presId="urn:microsoft.com/office/officeart/2005/8/layout/hierarchy5"/>
    <dgm:cxn modelId="{778C3151-A4F8-4415-95D2-B2FBCC741ACC}" type="presParOf" srcId="{CEDBEBF5-A73B-46B6-BB60-3150ED670871}" destId="{437BC939-D907-4FD3-9A48-11C218041A03}" srcOrd="1" destOrd="0" presId="urn:microsoft.com/office/officeart/2005/8/layout/hierarchy5"/>
    <dgm:cxn modelId="{332F9775-889E-4DCC-8CFF-FE1366C43771}" type="presParOf" srcId="{437BC939-D907-4FD3-9A48-11C218041A03}" destId="{4B369E8A-9C34-43C2-AE32-822331B03676}" srcOrd="0" destOrd="0" presId="urn:microsoft.com/office/officeart/2005/8/layout/hierarchy5"/>
    <dgm:cxn modelId="{83443D1D-6B04-48AF-B1F2-E68BA5298F92}" type="presParOf" srcId="{4B369E8A-9C34-43C2-AE32-822331B03676}" destId="{50B6D1B2-8752-45FE-ACE8-041F9850DB24}" srcOrd="0" destOrd="0" presId="urn:microsoft.com/office/officeart/2005/8/layout/hierarchy5"/>
    <dgm:cxn modelId="{664B8E42-E9D0-44C5-AE8D-B2EFA0496A87}" type="presParOf" srcId="{437BC939-D907-4FD3-9A48-11C218041A03}" destId="{D28246E5-D60E-449A-90AB-9D54B0A17EAD}" srcOrd="1" destOrd="0" presId="urn:microsoft.com/office/officeart/2005/8/layout/hierarchy5"/>
    <dgm:cxn modelId="{0CB7C4CD-BE1F-4E8B-BFB8-D421592CA819}" type="presParOf" srcId="{D28246E5-D60E-449A-90AB-9D54B0A17EAD}" destId="{F504EAD2-A0C4-4748-B075-EE0C8678D828}" srcOrd="0" destOrd="0" presId="urn:microsoft.com/office/officeart/2005/8/layout/hierarchy5"/>
    <dgm:cxn modelId="{8DA06D79-A767-4E6A-8F30-BECC13F88245}" type="presParOf" srcId="{D28246E5-D60E-449A-90AB-9D54B0A17EAD}" destId="{36BE99EF-CF5E-4A11-B5FF-545DB8CDA1D6}" srcOrd="1" destOrd="0" presId="urn:microsoft.com/office/officeart/2005/8/layout/hierarchy5"/>
    <dgm:cxn modelId="{06737E4C-A584-4B3B-B6C4-F9CE56BE4521}" type="presParOf" srcId="{5484389F-1335-41A9-B62F-B8C24E682211}" destId="{D558DA9B-1850-413D-91DC-58F9022A976E}" srcOrd="1" destOrd="0" presId="urn:microsoft.com/office/officeart/2005/8/layout/hierarchy5"/>
    <dgm:cxn modelId="{7A8CA809-F36E-4897-934F-F5DAB79A35AD}" type="presParOf" srcId="{D558DA9B-1850-413D-91DC-58F9022A976E}" destId="{4F09EBD3-FFEC-4AD6-9EC5-13104A5D2989}" srcOrd="0" destOrd="0" presId="urn:microsoft.com/office/officeart/2005/8/layout/hierarchy5"/>
    <dgm:cxn modelId="{A65F689A-91AA-4D41-B8F3-A3BFAB7EB19C}" type="presParOf" srcId="{4F09EBD3-FFEC-4AD6-9EC5-13104A5D2989}" destId="{77E620F5-5ECD-47D4-8FBD-857F327981D4}" srcOrd="0" destOrd="0" presId="urn:microsoft.com/office/officeart/2005/8/layout/hierarchy5"/>
    <dgm:cxn modelId="{A72162BF-72C3-4B26-894F-2975B89CEC85}" type="presParOf" srcId="{4F09EBD3-FFEC-4AD6-9EC5-13104A5D2989}" destId="{92D051B6-7054-4789-AACE-9516C0C15120}" srcOrd="1" destOrd="0" presId="urn:microsoft.com/office/officeart/2005/8/layout/hierarchy5"/>
    <dgm:cxn modelId="{D941DE5D-6D20-41F9-A4EC-2E34C7D4F033}" type="presParOf" srcId="{D558DA9B-1850-413D-91DC-58F9022A976E}" destId="{94B2D7E4-54BE-4EDB-B6F6-F2FD8A5417B8}" srcOrd="1" destOrd="0" presId="urn:microsoft.com/office/officeart/2005/8/layout/hierarchy5"/>
    <dgm:cxn modelId="{3650A183-F9E4-40D9-B43C-70D4D1FB9C61}" type="presParOf" srcId="{94B2D7E4-54BE-4EDB-B6F6-F2FD8A5417B8}" destId="{14A63D1D-8D57-4868-BDC6-3AD4529721BA}" srcOrd="0" destOrd="0" presId="urn:microsoft.com/office/officeart/2005/8/layout/hierarchy5"/>
    <dgm:cxn modelId="{31D3255D-833F-4452-98C4-0275E5CBE519}" type="presParOf" srcId="{D558DA9B-1850-413D-91DC-58F9022A976E}" destId="{38F58F7F-0B5A-4BA7-A62A-4147E49925DF}" srcOrd="2" destOrd="0" presId="urn:microsoft.com/office/officeart/2005/8/layout/hierarchy5"/>
    <dgm:cxn modelId="{DAD579F7-6C4C-4CC0-B0FB-F08A7048A1F9}" type="presParOf" srcId="{38F58F7F-0B5A-4BA7-A62A-4147E49925DF}" destId="{AF44D1C3-EC26-44DC-9E75-48AB1A620D63}" srcOrd="0" destOrd="0" presId="urn:microsoft.com/office/officeart/2005/8/layout/hierarchy5"/>
    <dgm:cxn modelId="{961580F7-F463-442D-8FED-050680CBDF7B}" type="presParOf" srcId="{38F58F7F-0B5A-4BA7-A62A-4147E49925DF}" destId="{06FAC72E-00A0-4BF8-9B42-7BDD8CED3C8D}" srcOrd="1" destOrd="0" presId="urn:microsoft.com/office/officeart/2005/8/layout/hierarchy5"/>
    <dgm:cxn modelId="{F6FCF81E-9256-430C-B16D-CAB6AE943A09}" type="presParOf" srcId="{D558DA9B-1850-413D-91DC-58F9022A976E}" destId="{6E98EB61-DBD3-4F6E-806A-EAB4807C13CA}" srcOrd="3" destOrd="0" presId="urn:microsoft.com/office/officeart/2005/8/layout/hierarchy5"/>
    <dgm:cxn modelId="{18B35848-3129-4BAE-8C34-CC5AC0B7B7E3}" type="presParOf" srcId="{6E98EB61-DBD3-4F6E-806A-EAB4807C13CA}" destId="{920B86F0-BBA1-4883-AA06-7ADE385FFE10}" srcOrd="0" destOrd="0" presId="urn:microsoft.com/office/officeart/2005/8/layout/hierarchy5"/>
    <dgm:cxn modelId="{4F324F1D-811D-4B59-9EF0-4CA4E6BC77B1}" type="presParOf" srcId="{D558DA9B-1850-413D-91DC-58F9022A976E}" destId="{AC00B1F9-3C7E-4316-917A-B5907C97644A}" srcOrd="4" destOrd="0" presId="urn:microsoft.com/office/officeart/2005/8/layout/hierarchy5"/>
    <dgm:cxn modelId="{B090E155-B557-45D4-B7F0-C335602254BB}" type="presParOf" srcId="{AC00B1F9-3C7E-4316-917A-B5907C97644A}" destId="{AE0F3C19-5A92-4CA2-A73A-586F4FB1D372}" srcOrd="0" destOrd="0" presId="urn:microsoft.com/office/officeart/2005/8/layout/hierarchy5"/>
    <dgm:cxn modelId="{43C2A2A8-46B1-454D-B927-E96860DC41B7}" type="presParOf" srcId="{AC00B1F9-3C7E-4316-917A-B5907C97644A}" destId="{AAE7227E-D20C-4712-ACD5-F745829692C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2DA1CF-80AF-499F-9483-B65726612747}" type="doc">
      <dgm:prSet loTypeId="urn:microsoft.com/office/officeart/2005/8/layout/hList6" loCatId="list" qsTypeId="urn:microsoft.com/office/officeart/2005/8/quickstyle/3d8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02B0DA60-4C7D-4153-937C-8D87C04E0FAC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1"/>
            </a:rPr>
            <a:t>Concepts</a:t>
          </a:r>
          <a:r>
            <a:rPr lang="en-US" b="0" dirty="0" smtClean="0">
              <a:hlinkClick xmlns:r="http://schemas.openxmlformats.org/officeDocument/2006/relationships" r:id="rId1"/>
            </a:rPr>
            <a:t> and </a:t>
          </a:r>
          <a:r>
            <a:rPr lang="en-US" b="1" dirty="0" smtClean="0">
              <a:hlinkClick xmlns:r="http://schemas.openxmlformats.org/officeDocument/2006/relationships" r:id="rId1"/>
            </a:rPr>
            <a:t>Principles</a:t>
          </a:r>
          <a:r>
            <a:rPr lang="en-US" b="0" dirty="0" smtClean="0"/>
            <a:t> </a:t>
          </a:r>
        </a:p>
        <a:p>
          <a:pPr latinLnBrk="1"/>
          <a:endParaRPr lang="ko-KR" altLang="en-US" dirty="0"/>
        </a:p>
      </dgm:t>
    </dgm:pt>
    <dgm:pt modelId="{3C352DC6-F464-40F2-AA3C-1D1F62B37633}" type="parTrans" cxnId="{64023C98-07A0-45E3-B302-9094FE9284A2}">
      <dgm:prSet/>
      <dgm:spPr/>
      <dgm:t>
        <a:bodyPr/>
        <a:lstStyle/>
        <a:p>
          <a:pPr latinLnBrk="1"/>
          <a:endParaRPr lang="ko-KR" altLang="en-US"/>
        </a:p>
      </dgm:t>
    </dgm:pt>
    <dgm:pt modelId="{06F003E0-A74E-480E-9D9A-75F6DAD81DD6}" type="sibTrans" cxnId="{64023C98-07A0-45E3-B302-9094FE9284A2}">
      <dgm:prSet/>
      <dgm:spPr/>
      <dgm:t>
        <a:bodyPr/>
        <a:lstStyle/>
        <a:p>
          <a:pPr latinLnBrk="1"/>
          <a:endParaRPr lang="ko-KR" altLang="en-US"/>
        </a:p>
      </dgm:t>
    </dgm:pt>
    <dgm:pt modelId="{0D558089-AE7A-4DC4-8E45-4F8FA8F1085E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2"/>
            </a:rPr>
            <a:t>Problem solving</a:t>
          </a:r>
          <a:r>
            <a:rPr lang="en-US" b="0" dirty="0" smtClean="0">
              <a:hlinkClick xmlns:r="http://schemas.openxmlformats.org/officeDocument/2006/relationships" r:id="rId2"/>
            </a:rPr>
            <a:t> </a:t>
          </a:r>
          <a:endParaRPr lang="ko-KR" altLang="en-US" dirty="0"/>
        </a:p>
      </dgm:t>
    </dgm:pt>
    <dgm:pt modelId="{FD2E2B40-10EA-4E7E-9284-6566E803E78E}" type="parTrans" cxnId="{ACB06E83-7F48-4E28-92BA-242FBCDD31BD}">
      <dgm:prSet/>
      <dgm:spPr/>
      <dgm:t>
        <a:bodyPr/>
        <a:lstStyle/>
        <a:p>
          <a:pPr latinLnBrk="1"/>
          <a:endParaRPr lang="ko-KR" altLang="en-US"/>
        </a:p>
      </dgm:t>
    </dgm:pt>
    <dgm:pt modelId="{977FB4BA-9669-407C-9FF6-CE1F76912F0C}" type="sibTrans" cxnId="{ACB06E83-7F48-4E28-92BA-242FBCDD31BD}">
      <dgm:prSet/>
      <dgm:spPr/>
      <dgm:t>
        <a:bodyPr/>
        <a:lstStyle/>
        <a:p>
          <a:pPr latinLnBrk="1"/>
          <a:endParaRPr lang="ko-KR" altLang="en-US"/>
        </a:p>
      </dgm:t>
    </dgm:pt>
    <dgm:pt modelId="{306A05C6-75E8-43D8-BF3E-C76654BF230F}">
      <dgm:prSet phldrT="[텍스트]"/>
      <dgm:spPr/>
      <dgm:t>
        <a:bodyPr/>
        <a:lstStyle/>
        <a:p>
          <a:pPr latinLnBrk="1"/>
          <a:r>
            <a:rPr lang="en-US" dirty="0" smtClean="0"/>
            <a:t>[PDF] </a:t>
          </a:r>
          <a:r>
            <a:rPr lang="en-US" b="1" dirty="0" smtClean="0">
              <a:hlinkClick xmlns:r="http://schemas.openxmlformats.org/officeDocument/2006/relationships" r:id="rId3"/>
            </a:rPr>
            <a:t>Principles</a:t>
          </a:r>
          <a:r>
            <a:rPr lang="en-US" b="0" dirty="0" smtClean="0">
              <a:hlinkClick xmlns:r="http://schemas.openxmlformats.org/officeDocument/2006/relationships" r:id="rId3"/>
            </a:rPr>
            <a:t> for Teaching </a:t>
          </a:r>
          <a:r>
            <a:rPr lang="en-US" b="1" dirty="0" smtClean="0">
              <a:hlinkClick xmlns:r="http://schemas.openxmlformats.org/officeDocument/2006/relationships" r:id="rId3"/>
            </a:rPr>
            <a:t>Problem Solving</a:t>
          </a:r>
          <a:r>
            <a:rPr lang="en-US" b="0" dirty="0" smtClean="0"/>
            <a:t> </a:t>
          </a:r>
          <a:endParaRPr lang="ko-KR" altLang="en-US" dirty="0"/>
        </a:p>
      </dgm:t>
    </dgm:pt>
    <dgm:pt modelId="{4BDD9F4C-1CA0-441F-B3BC-819A12EBA471}" type="parTrans" cxnId="{D1719F68-B823-469C-B8B0-F67007234B6C}">
      <dgm:prSet/>
      <dgm:spPr/>
      <dgm:t>
        <a:bodyPr/>
        <a:lstStyle/>
        <a:p>
          <a:pPr latinLnBrk="1"/>
          <a:endParaRPr lang="ko-KR" altLang="en-US"/>
        </a:p>
      </dgm:t>
    </dgm:pt>
    <dgm:pt modelId="{95BE88ED-969C-47C5-8114-9EB270EDB00D}" type="sibTrans" cxnId="{D1719F68-B823-469C-B8B0-F67007234B6C}">
      <dgm:prSet/>
      <dgm:spPr/>
      <dgm:t>
        <a:bodyPr/>
        <a:lstStyle/>
        <a:p>
          <a:pPr latinLnBrk="1"/>
          <a:endParaRPr lang="ko-KR" altLang="en-US"/>
        </a:p>
      </dgm:t>
    </dgm:pt>
    <dgm:pt modelId="{4FF23FFF-5C69-4C25-8EC4-B9FC12621215}">
      <dgm:prSet phldrT="[텍스트]"/>
      <dgm:spPr/>
      <dgm:t>
        <a:bodyPr/>
        <a:lstStyle/>
        <a:p>
          <a:pPr latinLnBrk="1"/>
          <a:r>
            <a:rPr lang="en-US" dirty="0" smtClean="0">
              <a:hlinkClick xmlns:r="http://schemas.openxmlformats.org/officeDocument/2006/relationships" r:id="rId4" action="ppaction://hlinkfile"/>
            </a:rPr>
            <a:t>Search for videos of </a:t>
          </a:r>
          <a:r>
            <a:rPr lang="en-US" b="1" dirty="0" smtClean="0">
              <a:hlinkClick xmlns:r="http://schemas.openxmlformats.org/officeDocument/2006/relationships" r:id="rId4" action="ppaction://hlinkfile"/>
            </a:rPr>
            <a:t>concepts principles</a:t>
          </a:r>
          <a:endParaRPr lang="en-US" b="1" dirty="0" smtClean="0"/>
        </a:p>
        <a:p>
          <a:pPr latinLnBrk="1"/>
          <a:endParaRPr lang="ko-KR" altLang="en-US" dirty="0"/>
        </a:p>
      </dgm:t>
    </dgm:pt>
    <dgm:pt modelId="{D5199028-8024-4FC4-8B08-9DA8EF267DAF}" type="parTrans" cxnId="{67446EAF-BE3F-414E-9E44-9A465022D295}">
      <dgm:prSet/>
      <dgm:spPr/>
      <dgm:t>
        <a:bodyPr/>
        <a:lstStyle/>
        <a:p>
          <a:pPr latinLnBrk="1"/>
          <a:endParaRPr lang="ko-KR" altLang="en-US"/>
        </a:p>
      </dgm:t>
    </dgm:pt>
    <dgm:pt modelId="{95AB1B9A-AD44-4E0E-92C3-05ECBF2A3480}" type="sibTrans" cxnId="{67446EAF-BE3F-414E-9E44-9A465022D295}">
      <dgm:prSet/>
      <dgm:spPr/>
      <dgm:t>
        <a:bodyPr/>
        <a:lstStyle/>
        <a:p>
          <a:pPr latinLnBrk="1"/>
          <a:endParaRPr lang="ko-KR" altLang="en-US"/>
        </a:p>
      </dgm:t>
    </dgm:pt>
    <dgm:pt modelId="{1D393EA8-EB81-4BF8-892C-1E7D47E82371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5"/>
            </a:rPr>
            <a:t>The Wright Way - 7 </a:t>
          </a:r>
          <a:r>
            <a:rPr lang="en-US" b="1" dirty="0" smtClean="0">
              <a:hlinkClick xmlns:r="http://schemas.openxmlformats.org/officeDocument/2006/relationships" r:id="rId5"/>
            </a:rPr>
            <a:t>Problem Solving Principles</a:t>
          </a:r>
          <a:r>
            <a:rPr lang="en-US" b="0" dirty="0" smtClean="0"/>
            <a:t> </a:t>
          </a:r>
          <a:endParaRPr lang="ko-KR" altLang="en-US" dirty="0"/>
        </a:p>
      </dgm:t>
    </dgm:pt>
    <dgm:pt modelId="{D94255BC-2EBF-4135-AFC4-1427FB7CA3EF}" type="parTrans" cxnId="{B05AE1E9-6676-4943-B132-8A2DD114EBB0}">
      <dgm:prSet/>
      <dgm:spPr/>
      <dgm:t>
        <a:bodyPr/>
        <a:lstStyle/>
        <a:p>
          <a:pPr latinLnBrk="1"/>
          <a:endParaRPr lang="ko-KR" altLang="en-US"/>
        </a:p>
      </dgm:t>
    </dgm:pt>
    <dgm:pt modelId="{50CD3BE4-8ADF-4C6F-9702-799800F8A47A}" type="sibTrans" cxnId="{B05AE1E9-6676-4943-B132-8A2DD114EBB0}">
      <dgm:prSet/>
      <dgm:spPr/>
      <dgm:t>
        <a:bodyPr/>
        <a:lstStyle/>
        <a:p>
          <a:pPr latinLnBrk="1"/>
          <a:endParaRPr lang="ko-KR" altLang="en-US"/>
        </a:p>
      </dgm:t>
    </dgm:pt>
    <dgm:pt modelId="{25CE0067-639D-4751-82EE-8196178156CF}">
      <dgm:prSet phldrT="[텍스트]"/>
      <dgm:spPr/>
      <dgm:t>
        <a:bodyPr/>
        <a:lstStyle/>
        <a:p>
          <a:pPr latinLnBrk="1"/>
          <a:r>
            <a:rPr lang="en-US" dirty="0" smtClean="0"/>
            <a:t>[PDF] </a:t>
          </a:r>
          <a:r>
            <a:rPr lang="en-US" b="0" dirty="0" smtClean="0">
              <a:hlinkClick xmlns:r="http://schemas.openxmlformats.org/officeDocument/2006/relationships" r:id="rId6"/>
            </a:rPr>
            <a:t>Analysis </a:t>
          </a:r>
          <a:r>
            <a:rPr lang="en-US" b="1" dirty="0" smtClean="0">
              <a:hlinkClick xmlns:r="http://schemas.openxmlformats.org/officeDocument/2006/relationships" r:id="rId6"/>
            </a:rPr>
            <a:t>Concepts</a:t>
          </a:r>
          <a:r>
            <a:rPr lang="en-US" b="0" dirty="0" smtClean="0">
              <a:hlinkClick xmlns:r="http://schemas.openxmlformats.org/officeDocument/2006/relationships" r:id="rId6"/>
            </a:rPr>
            <a:t> and </a:t>
          </a:r>
          <a:r>
            <a:rPr lang="en-US" b="1" dirty="0" smtClean="0">
              <a:hlinkClick xmlns:r="http://schemas.openxmlformats.org/officeDocument/2006/relationships" r:id="rId6"/>
            </a:rPr>
            <a:t>Principles</a:t>
          </a:r>
          <a:r>
            <a:rPr lang="en-US" b="0" dirty="0" smtClean="0"/>
            <a:t> </a:t>
          </a:r>
          <a:endParaRPr lang="ko-KR" altLang="en-US" dirty="0"/>
        </a:p>
      </dgm:t>
    </dgm:pt>
    <dgm:pt modelId="{CCC333C8-48E4-4250-83EB-AA666C7F692E}" type="parTrans" cxnId="{19510948-4C73-4803-9B41-B24E8E25DABA}">
      <dgm:prSet/>
      <dgm:spPr/>
      <dgm:t>
        <a:bodyPr/>
        <a:lstStyle/>
        <a:p>
          <a:pPr latinLnBrk="1"/>
          <a:endParaRPr lang="ko-KR" altLang="en-US"/>
        </a:p>
      </dgm:t>
    </dgm:pt>
    <dgm:pt modelId="{EB46A45A-A119-4C78-B5E1-4951857A0023}" type="sibTrans" cxnId="{19510948-4C73-4803-9B41-B24E8E25DABA}">
      <dgm:prSet/>
      <dgm:spPr/>
      <dgm:t>
        <a:bodyPr/>
        <a:lstStyle/>
        <a:p>
          <a:pPr latinLnBrk="1"/>
          <a:endParaRPr lang="ko-KR" altLang="en-US"/>
        </a:p>
      </dgm:t>
    </dgm:pt>
    <dgm:pt modelId="{CF99740C-77F2-4BE9-934C-24CA1642A1F2}">
      <dgm:prSet phldrT="[텍스트]"/>
      <dgm:spPr/>
      <dgm:t>
        <a:bodyPr/>
        <a:lstStyle/>
        <a:p>
          <a:pPr latinLnBrk="1"/>
          <a:r>
            <a:rPr lang="en-US" dirty="0" smtClean="0">
              <a:hlinkClick xmlns:r="http://schemas.openxmlformats.org/officeDocument/2006/relationships" r:id="rId4" action="ppaction://hlinkfile"/>
            </a:rPr>
            <a:t>Search for videos of </a:t>
          </a:r>
          <a:r>
            <a:rPr lang="en-US" b="1" dirty="0" smtClean="0">
              <a:hlinkClick xmlns:r="http://schemas.openxmlformats.org/officeDocument/2006/relationships" r:id="rId4" action="ppaction://hlinkfile"/>
            </a:rPr>
            <a:t>concepts principles</a:t>
          </a:r>
          <a:endParaRPr lang="en-US" b="1" dirty="0" smtClean="0"/>
        </a:p>
        <a:p>
          <a:pPr latinLnBrk="1"/>
          <a:endParaRPr lang="ko-KR" altLang="en-US" dirty="0"/>
        </a:p>
      </dgm:t>
    </dgm:pt>
    <dgm:pt modelId="{28B981DB-35C4-44E1-AE7C-3B72CA4D7503}" type="parTrans" cxnId="{90C22A72-711F-4EF0-9875-CC6A2A884DFA}">
      <dgm:prSet/>
      <dgm:spPr/>
      <dgm:t>
        <a:bodyPr/>
        <a:lstStyle/>
        <a:p>
          <a:pPr latinLnBrk="1"/>
          <a:endParaRPr lang="ko-KR" altLang="en-US"/>
        </a:p>
      </dgm:t>
    </dgm:pt>
    <dgm:pt modelId="{C2B07CFA-1376-494A-9077-FDD2C9EEEBFA}" type="sibTrans" cxnId="{90C22A72-711F-4EF0-9875-CC6A2A884DFA}">
      <dgm:prSet/>
      <dgm:spPr/>
      <dgm:t>
        <a:bodyPr/>
        <a:lstStyle/>
        <a:p>
          <a:pPr latinLnBrk="1"/>
          <a:endParaRPr lang="ko-KR" altLang="en-US"/>
        </a:p>
      </dgm:t>
    </dgm:pt>
    <dgm:pt modelId="{0699BA90-6A10-4854-8216-D7C201215702}">
      <dgm:prSet phldrT="[텍스트]"/>
      <dgm:spPr/>
      <dgm:t>
        <a:bodyPr/>
        <a:lstStyle/>
        <a:p>
          <a:pPr latinLnBrk="1"/>
          <a:r>
            <a:rPr lang="ko-KR" altLang="en-US" b="1" dirty="0" smtClean="0">
              <a:uFillTx/>
              <a:hlinkClick xmlns:r="http://schemas.openxmlformats.org/officeDocument/2006/relationships" r:id="rId7"/>
            </a:rPr>
            <a:t>문제해결</a:t>
          </a:r>
          <a:r>
            <a:rPr lang="ko-KR" altLang="en-US" dirty="0" smtClean="0">
              <a:uFillTx/>
              <a:hlinkClick xmlns:r="http://schemas.openxmlformats.org/officeDocument/2006/relationships" r:id="rId7"/>
            </a:rPr>
            <a:t>의 이론과 실제</a:t>
          </a:r>
          <a:endParaRPr lang="ko-KR" altLang="en-US" dirty="0"/>
        </a:p>
      </dgm:t>
    </dgm:pt>
    <dgm:pt modelId="{056B5238-0DAA-486E-9A26-9387F1D8AEFA}" type="parTrans" cxnId="{29676E51-CBDF-41D8-8550-D707F89F770A}">
      <dgm:prSet/>
      <dgm:spPr/>
      <dgm:t>
        <a:bodyPr/>
        <a:lstStyle/>
        <a:p>
          <a:pPr latinLnBrk="1"/>
          <a:endParaRPr lang="ko-KR" altLang="en-US"/>
        </a:p>
      </dgm:t>
    </dgm:pt>
    <dgm:pt modelId="{8297AFEC-0ADB-415B-8D55-96A0E33E2C99}" type="sibTrans" cxnId="{29676E51-CBDF-41D8-8550-D707F89F770A}">
      <dgm:prSet/>
      <dgm:spPr/>
      <dgm:t>
        <a:bodyPr/>
        <a:lstStyle/>
        <a:p>
          <a:pPr latinLnBrk="1"/>
          <a:endParaRPr lang="ko-KR" altLang="en-US"/>
        </a:p>
      </dgm:t>
    </dgm:pt>
    <dgm:pt modelId="{D79FDB3E-0B91-4AEA-B152-658B9A12A978}">
      <dgm:prSet phldrT="[텍스트]"/>
      <dgm:spPr/>
      <dgm:t>
        <a:bodyPr/>
        <a:lstStyle/>
        <a:p>
          <a:pPr latinLnBrk="1"/>
          <a:r>
            <a:rPr lang="ko-KR" altLang="en-US" dirty="0" smtClean="0">
              <a:uFillTx/>
              <a:hlinkClick xmlns:r="http://schemas.openxmlformats.org/officeDocument/2006/relationships" r:id="rId8"/>
            </a:rPr>
            <a:t>한국과학기술원 </a:t>
          </a:r>
          <a:r>
            <a:rPr lang="ko-KR" altLang="en-US" b="1" dirty="0" smtClean="0">
              <a:uFillTx/>
              <a:hlinkClick xmlns:r="http://schemas.openxmlformats.org/officeDocument/2006/relationships" r:id="rId8"/>
            </a:rPr>
            <a:t>수학문제</a:t>
          </a:r>
          <a:r>
            <a:rPr lang="ko-KR" altLang="en-US" dirty="0" smtClean="0">
              <a:uFillTx/>
              <a:hlinkClick xmlns:r="http://schemas.openxmlformats.org/officeDocument/2006/relationships" r:id="rId8"/>
            </a:rPr>
            <a:t>연구회 </a:t>
          </a:r>
          <a:endParaRPr lang="ko-KR" altLang="en-US" dirty="0"/>
        </a:p>
      </dgm:t>
    </dgm:pt>
    <dgm:pt modelId="{9A6F4146-6B3D-4465-8388-6274DE38FBDD}" type="parTrans" cxnId="{A94B480D-5D34-4E26-B5FD-8971D4BBB58C}">
      <dgm:prSet/>
      <dgm:spPr/>
      <dgm:t>
        <a:bodyPr/>
        <a:lstStyle/>
        <a:p>
          <a:pPr latinLnBrk="1"/>
          <a:endParaRPr lang="ko-KR" altLang="en-US"/>
        </a:p>
      </dgm:t>
    </dgm:pt>
    <dgm:pt modelId="{3F9A0DAA-19A2-4E92-A6C3-3BCF72E0D625}" type="sibTrans" cxnId="{A94B480D-5D34-4E26-B5FD-8971D4BBB58C}">
      <dgm:prSet/>
      <dgm:spPr/>
      <dgm:t>
        <a:bodyPr/>
        <a:lstStyle/>
        <a:p>
          <a:pPr latinLnBrk="1"/>
          <a:endParaRPr lang="ko-KR" altLang="en-US"/>
        </a:p>
      </dgm:t>
    </dgm:pt>
    <dgm:pt modelId="{5852270A-FDE4-43D4-8096-8031DDE5BCBB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EF22BEB3-87FE-4128-9DED-E301DC6BCA59}" type="parTrans" cxnId="{3075563C-9D85-49A8-8040-918F2C58A864}">
      <dgm:prSet/>
      <dgm:spPr/>
      <dgm:t>
        <a:bodyPr/>
        <a:lstStyle/>
        <a:p>
          <a:pPr latinLnBrk="1"/>
          <a:endParaRPr lang="ko-KR" altLang="en-US"/>
        </a:p>
      </dgm:t>
    </dgm:pt>
    <dgm:pt modelId="{B4973816-86CD-4D52-BC3C-D13CC5269CD0}" type="sibTrans" cxnId="{3075563C-9D85-49A8-8040-918F2C58A864}">
      <dgm:prSet/>
      <dgm:spPr/>
      <dgm:t>
        <a:bodyPr/>
        <a:lstStyle/>
        <a:p>
          <a:pPr latinLnBrk="1"/>
          <a:endParaRPr lang="ko-KR" altLang="en-US"/>
        </a:p>
      </dgm:t>
    </dgm:pt>
    <dgm:pt modelId="{C0A12781-FE3D-4DC3-B2F0-B0BB46AFFF1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B9C1889-44CB-418D-B3AC-23C876914738}" type="parTrans" cxnId="{CA247EBD-204F-4FB3-82C1-46E41490B6A0}">
      <dgm:prSet/>
      <dgm:spPr/>
      <dgm:t>
        <a:bodyPr/>
        <a:lstStyle/>
        <a:p>
          <a:pPr latinLnBrk="1"/>
          <a:endParaRPr lang="ko-KR" altLang="en-US"/>
        </a:p>
      </dgm:t>
    </dgm:pt>
    <dgm:pt modelId="{1234552E-29EE-4977-90C9-31074B2B84A1}" type="sibTrans" cxnId="{CA247EBD-204F-4FB3-82C1-46E41490B6A0}">
      <dgm:prSet/>
      <dgm:spPr/>
      <dgm:t>
        <a:bodyPr/>
        <a:lstStyle/>
        <a:p>
          <a:pPr latinLnBrk="1"/>
          <a:endParaRPr lang="ko-KR" altLang="en-US"/>
        </a:p>
      </dgm:t>
    </dgm:pt>
    <dgm:pt modelId="{9F6F14A5-6D3C-4327-8EC0-3C179706F553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561E2FB4-8E8E-4C78-A40A-F8F0C26374A6}" type="parTrans" cxnId="{92D6B75A-C709-4706-963C-33C150BDF8A7}">
      <dgm:prSet/>
      <dgm:spPr/>
      <dgm:t>
        <a:bodyPr/>
        <a:lstStyle/>
        <a:p>
          <a:pPr latinLnBrk="1"/>
          <a:endParaRPr lang="ko-KR" altLang="en-US"/>
        </a:p>
      </dgm:t>
    </dgm:pt>
    <dgm:pt modelId="{99F7F900-4EFF-4C6F-AE74-F274A7DCC90C}" type="sibTrans" cxnId="{92D6B75A-C709-4706-963C-33C150BDF8A7}">
      <dgm:prSet/>
      <dgm:spPr/>
      <dgm:t>
        <a:bodyPr/>
        <a:lstStyle/>
        <a:p>
          <a:pPr latinLnBrk="1"/>
          <a:endParaRPr lang="ko-KR" altLang="en-US"/>
        </a:p>
      </dgm:t>
    </dgm:pt>
    <dgm:pt modelId="{BFA1C9BD-BC0D-4F56-8CC5-D2CD18A02902}">
      <dgm:prSet phldrT="[텍스트]"/>
      <dgm:spPr/>
      <dgm:t>
        <a:bodyPr/>
        <a:lstStyle/>
        <a:p>
          <a:pPr latinLnBrk="1"/>
          <a:r>
            <a:rPr lang="ko-KR" altLang="en-US" dirty="0" smtClean="0">
              <a:uFillTx/>
              <a:hlinkClick xmlns:r="http://schemas.openxmlformats.org/officeDocument/2006/relationships" r:id="rId7"/>
            </a:rPr>
            <a:t> </a:t>
          </a:r>
          <a:endParaRPr lang="ko-KR" altLang="en-US" dirty="0"/>
        </a:p>
      </dgm:t>
    </dgm:pt>
    <dgm:pt modelId="{BB1844AE-B2D6-4A20-B5A2-375BD51CD4E1}" type="parTrans" cxnId="{A6E7C7B2-5BFC-4248-8690-DE9706E5EB41}">
      <dgm:prSet/>
      <dgm:spPr/>
      <dgm:t>
        <a:bodyPr/>
        <a:lstStyle/>
        <a:p>
          <a:pPr latinLnBrk="1"/>
          <a:endParaRPr lang="ko-KR" altLang="en-US"/>
        </a:p>
      </dgm:t>
    </dgm:pt>
    <dgm:pt modelId="{7CA03FB2-F190-4194-9DD9-4BDBCC037A89}" type="sibTrans" cxnId="{A6E7C7B2-5BFC-4248-8690-DE9706E5EB41}">
      <dgm:prSet/>
      <dgm:spPr/>
      <dgm:t>
        <a:bodyPr/>
        <a:lstStyle/>
        <a:p>
          <a:pPr latinLnBrk="1"/>
          <a:endParaRPr lang="ko-KR" altLang="en-US"/>
        </a:p>
      </dgm:t>
    </dgm:pt>
    <dgm:pt modelId="{B9A6979D-C0B6-469F-9B26-EA42BD3EFC5E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7F9FF2C1-3186-4746-8F80-DB70F5E57BE2}" type="parTrans" cxnId="{DEE664FB-7703-47FF-BB64-FB577181A970}">
      <dgm:prSet/>
      <dgm:spPr/>
      <dgm:t>
        <a:bodyPr/>
        <a:lstStyle/>
        <a:p>
          <a:pPr latinLnBrk="1"/>
          <a:endParaRPr lang="ko-KR" altLang="en-US"/>
        </a:p>
      </dgm:t>
    </dgm:pt>
    <dgm:pt modelId="{291DE061-D669-42B9-9A19-7394613043C4}" type="sibTrans" cxnId="{DEE664FB-7703-47FF-BB64-FB577181A970}">
      <dgm:prSet/>
      <dgm:spPr/>
      <dgm:t>
        <a:bodyPr/>
        <a:lstStyle/>
        <a:p>
          <a:pPr latinLnBrk="1"/>
          <a:endParaRPr lang="ko-KR" altLang="en-US"/>
        </a:p>
      </dgm:t>
    </dgm:pt>
    <dgm:pt modelId="{2969DA95-0FF1-4E03-AD05-09D491112A06}" type="pres">
      <dgm:prSet presAssocID="{AB2DA1CF-80AF-499F-9483-B657266127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367F5C-4BEC-451C-9582-CB4C1D3F4C11}" type="pres">
      <dgm:prSet presAssocID="{02B0DA60-4C7D-4153-937C-8D87C04E0FAC}" presName="node" presStyleLbl="node1" presStyleIdx="0" presStyleCnt="3" custLinFactNeighborX="21353" custLinFactNeighborY="-1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E46F57-0856-40B3-8006-53CE1D78A456}" type="pres">
      <dgm:prSet presAssocID="{06F003E0-A74E-480E-9D9A-75F6DAD81DD6}" presName="sibTrans" presStyleCnt="0"/>
      <dgm:spPr/>
    </dgm:pt>
    <dgm:pt modelId="{FB0CFC13-5220-4A0B-A417-9CD9B9066200}" type="pres">
      <dgm:prSet presAssocID="{4FF23FFF-5C69-4C25-8EC4-B9FC126212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884645-213E-419E-BB8E-D3E94A021F07}" type="pres">
      <dgm:prSet presAssocID="{95AB1B9A-AD44-4E0E-92C3-05ECBF2A3480}" presName="sibTrans" presStyleCnt="0"/>
      <dgm:spPr/>
    </dgm:pt>
    <dgm:pt modelId="{76C75205-5B3C-4350-8712-00441A1EA8DA}" type="pres">
      <dgm:prSet presAssocID="{CF99740C-77F2-4BE9-934C-24CA1642A1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9676E51-CBDF-41D8-8550-D707F89F770A}" srcId="{CF99740C-77F2-4BE9-934C-24CA1642A1F2}" destId="{0699BA90-6A10-4854-8216-D7C201215702}" srcOrd="0" destOrd="0" parTransId="{056B5238-0DAA-486E-9A26-9387F1D8AEFA}" sibTransId="{8297AFEC-0ADB-415B-8D55-96A0E33E2C99}"/>
    <dgm:cxn modelId="{628BB024-8237-454E-8471-ED33C34A3CEA}" type="presOf" srcId="{BFA1C9BD-BC0D-4F56-8CC5-D2CD18A02902}" destId="{76C75205-5B3C-4350-8712-00441A1EA8DA}" srcOrd="0" destOrd="2" presId="urn:microsoft.com/office/officeart/2005/8/layout/hList6"/>
    <dgm:cxn modelId="{A6E7C7B2-5BFC-4248-8690-DE9706E5EB41}" srcId="{CF99740C-77F2-4BE9-934C-24CA1642A1F2}" destId="{BFA1C9BD-BC0D-4F56-8CC5-D2CD18A02902}" srcOrd="1" destOrd="0" parTransId="{BB1844AE-B2D6-4A20-B5A2-375BD51CD4E1}" sibTransId="{7CA03FB2-F190-4194-9DD9-4BDBCC037A89}"/>
    <dgm:cxn modelId="{BB18BBCD-D6A0-435A-8985-BF631B604F15}" type="presOf" srcId="{D79FDB3E-0B91-4AEA-B152-658B9A12A978}" destId="{76C75205-5B3C-4350-8712-00441A1EA8DA}" srcOrd="0" destOrd="4" presId="urn:microsoft.com/office/officeart/2005/8/layout/hList6"/>
    <dgm:cxn modelId="{34F0FE67-50F9-44D0-A019-3800BDBDB121}" type="presOf" srcId="{0699BA90-6A10-4854-8216-D7C201215702}" destId="{76C75205-5B3C-4350-8712-00441A1EA8DA}" srcOrd="0" destOrd="1" presId="urn:microsoft.com/office/officeart/2005/8/layout/hList6"/>
    <dgm:cxn modelId="{DEE664FB-7703-47FF-BB64-FB577181A970}" srcId="{CF99740C-77F2-4BE9-934C-24CA1642A1F2}" destId="{B9A6979D-C0B6-469F-9B26-EA42BD3EFC5E}" srcOrd="2" destOrd="0" parTransId="{7F9FF2C1-3186-4746-8F80-DB70F5E57BE2}" sibTransId="{291DE061-D669-42B9-9A19-7394613043C4}"/>
    <dgm:cxn modelId="{67446EAF-BE3F-414E-9E44-9A465022D295}" srcId="{AB2DA1CF-80AF-499F-9483-B65726612747}" destId="{4FF23FFF-5C69-4C25-8EC4-B9FC12621215}" srcOrd="1" destOrd="0" parTransId="{D5199028-8024-4FC4-8B08-9DA8EF267DAF}" sibTransId="{95AB1B9A-AD44-4E0E-92C3-05ECBF2A3480}"/>
    <dgm:cxn modelId="{F035D891-67FF-436C-99EE-31C3BBFF30C4}" type="presOf" srcId="{C0A12781-FE3D-4DC3-B2F0-B0BB46AFFF16}" destId="{35367F5C-4BEC-451C-9582-CB4C1D3F4C11}" srcOrd="0" destOrd="2" presId="urn:microsoft.com/office/officeart/2005/8/layout/hList6"/>
    <dgm:cxn modelId="{FF2A1B6C-93B1-4A30-B6D2-D32F2899EDA4}" type="presOf" srcId="{CF99740C-77F2-4BE9-934C-24CA1642A1F2}" destId="{76C75205-5B3C-4350-8712-00441A1EA8DA}" srcOrd="0" destOrd="0" presId="urn:microsoft.com/office/officeart/2005/8/layout/hList6"/>
    <dgm:cxn modelId="{9D90810A-50A0-41DA-9B18-57B6CCE84EB3}" type="presOf" srcId="{9F6F14A5-6D3C-4327-8EC0-3C179706F553}" destId="{FB0CFC13-5220-4A0B-A417-9CD9B9066200}" srcOrd="0" destOrd="2" presId="urn:microsoft.com/office/officeart/2005/8/layout/hList6"/>
    <dgm:cxn modelId="{64023C98-07A0-45E3-B302-9094FE9284A2}" srcId="{AB2DA1CF-80AF-499F-9483-B65726612747}" destId="{02B0DA60-4C7D-4153-937C-8D87C04E0FAC}" srcOrd="0" destOrd="0" parTransId="{3C352DC6-F464-40F2-AA3C-1D1F62B37633}" sibTransId="{06F003E0-A74E-480E-9D9A-75F6DAD81DD6}"/>
    <dgm:cxn modelId="{19510948-4C73-4803-9B41-B24E8E25DABA}" srcId="{4FF23FFF-5C69-4C25-8EC4-B9FC12621215}" destId="{25CE0067-639D-4751-82EE-8196178156CF}" srcOrd="2" destOrd="0" parTransId="{CCC333C8-48E4-4250-83EB-AA666C7F692E}" sibTransId="{EB46A45A-A119-4C78-B5E1-4951857A0023}"/>
    <dgm:cxn modelId="{DA2808E9-2F55-4816-85C0-07C35BFFFE26}" type="presOf" srcId="{0D558089-AE7A-4DC4-8E45-4F8FA8F1085E}" destId="{35367F5C-4BEC-451C-9582-CB4C1D3F4C11}" srcOrd="0" destOrd="1" presId="urn:microsoft.com/office/officeart/2005/8/layout/hList6"/>
    <dgm:cxn modelId="{DA1C527A-EDB8-4D18-9FBD-9130F225DF9F}" type="presOf" srcId="{02B0DA60-4C7D-4153-937C-8D87C04E0FAC}" destId="{35367F5C-4BEC-451C-9582-CB4C1D3F4C11}" srcOrd="0" destOrd="0" presId="urn:microsoft.com/office/officeart/2005/8/layout/hList6"/>
    <dgm:cxn modelId="{90C22A72-711F-4EF0-9875-CC6A2A884DFA}" srcId="{AB2DA1CF-80AF-499F-9483-B65726612747}" destId="{CF99740C-77F2-4BE9-934C-24CA1642A1F2}" srcOrd="2" destOrd="0" parTransId="{28B981DB-35C4-44E1-AE7C-3B72CA4D7503}" sibTransId="{C2B07CFA-1376-494A-9077-FDD2C9EEEBFA}"/>
    <dgm:cxn modelId="{ACB06E83-7F48-4E28-92BA-242FBCDD31BD}" srcId="{02B0DA60-4C7D-4153-937C-8D87C04E0FAC}" destId="{0D558089-AE7A-4DC4-8E45-4F8FA8F1085E}" srcOrd="0" destOrd="0" parTransId="{FD2E2B40-10EA-4E7E-9284-6566E803E78E}" sibTransId="{977FB4BA-9669-407C-9FF6-CE1F76912F0C}"/>
    <dgm:cxn modelId="{AD716B5C-852D-455E-9E17-B57623A6B984}" type="presOf" srcId="{4FF23FFF-5C69-4C25-8EC4-B9FC12621215}" destId="{FB0CFC13-5220-4A0B-A417-9CD9B9066200}" srcOrd="0" destOrd="0" presId="urn:microsoft.com/office/officeart/2005/8/layout/hList6"/>
    <dgm:cxn modelId="{D1719F68-B823-469C-B8B0-F67007234B6C}" srcId="{02B0DA60-4C7D-4153-937C-8D87C04E0FAC}" destId="{306A05C6-75E8-43D8-BF3E-C76654BF230F}" srcOrd="2" destOrd="0" parTransId="{4BDD9F4C-1CA0-441F-B3BC-819A12EBA471}" sibTransId="{95BE88ED-969C-47C5-8114-9EB270EDB00D}"/>
    <dgm:cxn modelId="{3075563C-9D85-49A8-8040-918F2C58A864}" srcId="{02B0DA60-4C7D-4153-937C-8D87C04E0FAC}" destId="{5852270A-FDE4-43D4-8096-8031DDE5BCBB}" srcOrd="3" destOrd="0" parTransId="{EF22BEB3-87FE-4128-9DED-E301DC6BCA59}" sibTransId="{B4973816-86CD-4D52-BC3C-D13CC5269CD0}"/>
    <dgm:cxn modelId="{2B0D6BA7-CCB2-49F0-984B-110D1D0A960E}" type="presOf" srcId="{5852270A-FDE4-43D4-8096-8031DDE5BCBB}" destId="{35367F5C-4BEC-451C-9582-CB4C1D3F4C11}" srcOrd="0" destOrd="4" presId="urn:microsoft.com/office/officeart/2005/8/layout/hList6"/>
    <dgm:cxn modelId="{F33BA28F-58D3-4E1F-91F4-DAC2F16D05E0}" type="presOf" srcId="{B9A6979D-C0B6-469F-9B26-EA42BD3EFC5E}" destId="{76C75205-5B3C-4350-8712-00441A1EA8DA}" srcOrd="0" destOrd="3" presId="urn:microsoft.com/office/officeart/2005/8/layout/hList6"/>
    <dgm:cxn modelId="{B05AE1E9-6676-4943-B132-8A2DD114EBB0}" srcId="{4FF23FFF-5C69-4C25-8EC4-B9FC12621215}" destId="{1D393EA8-EB81-4BF8-892C-1E7D47E82371}" srcOrd="0" destOrd="0" parTransId="{D94255BC-2EBF-4135-AFC4-1427FB7CA3EF}" sibTransId="{50CD3BE4-8ADF-4C6F-9702-799800F8A47A}"/>
    <dgm:cxn modelId="{92D6B75A-C709-4706-963C-33C150BDF8A7}" srcId="{4FF23FFF-5C69-4C25-8EC4-B9FC12621215}" destId="{9F6F14A5-6D3C-4327-8EC0-3C179706F553}" srcOrd="1" destOrd="0" parTransId="{561E2FB4-8E8E-4C78-A40A-F8F0C26374A6}" sibTransId="{99F7F900-4EFF-4C6F-AE74-F274A7DCC90C}"/>
    <dgm:cxn modelId="{A94B480D-5D34-4E26-B5FD-8971D4BBB58C}" srcId="{CF99740C-77F2-4BE9-934C-24CA1642A1F2}" destId="{D79FDB3E-0B91-4AEA-B152-658B9A12A978}" srcOrd="3" destOrd="0" parTransId="{9A6F4146-6B3D-4465-8388-6274DE38FBDD}" sibTransId="{3F9A0DAA-19A2-4E92-A6C3-3BCF72E0D625}"/>
    <dgm:cxn modelId="{A625FA74-B882-4FF6-B1AC-AED7340A7DC1}" type="presOf" srcId="{25CE0067-639D-4751-82EE-8196178156CF}" destId="{FB0CFC13-5220-4A0B-A417-9CD9B9066200}" srcOrd="0" destOrd="3" presId="urn:microsoft.com/office/officeart/2005/8/layout/hList6"/>
    <dgm:cxn modelId="{60FC6B43-7BA8-4FDB-90CC-D67440A5FB34}" type="presOf" srcId="{1D393EA8-EB81-4BF8-892C-1E7D47E82371}" destId="{FB0CFC13-5220-4A0B-A417-9CD9B9066200}" srcOrd="0" destOrd="1" presId="urn:microsoft.com/office/officeart/2005/8/layout/hList6"/>
    <dgm:cxn modelId="{D387E7C9-2BB5-438A-BA9D-DDB99787F4C3}" type="presOf" srcId="{306A05C6-75E8-43D8-BF3E-C76654BF230F}" destId="{35367F5C-4BEC-451C-9582-CB4C1D3F4C11}" srcOrd="0" destOrd="3" presId="urn:microsoft.com/office/officeart/2005/8/layout/hList6"/>
    <dgm:cxn modelId="{B1E2633D-9368-42AD-933F-6BA60349AB16}" type="presOf" srcId="{AB2DA1CF-80AF-499F-9483-B65726612747}" destId="{2969DA95-0FF1-4E03-AD05-09D491112A06}" srcOrd="0" destOrd="0" presId="urn:microsoft.com/office/officeart/2005/8/layout/hList6"/>
    <dgm:cxn modelId="{CA247EBD-204F-4FB3-82C1-46E41490B6A0}" srcId="{02B0DA60-4C7D-4153-937C-8D87C04E0FAC}" destId="{C0A12781-FE3D-4DC3-B2F0-B0BB46AFFF16}" srcOrd="1" destOrd="0" parTransId="{1B9C1889-44CB-418D-B3AC-23C876914738}" sibTransId="{1234552E-29EE-4977-90C9-31074B2B84A1}"/>
    <dgm:cxn modelId="{C8F47338-461C-4F1F-B60E-2E44AB772FB9}" type="presParOf" srcId="{2969DA95-0FF1-4E03-AD05-09D491112A06}" destId="{35367F5C-4BEC-451C-9582-CB4C1D3F4C11}" srcOrd="0" destOrd="0" presId="urn:microsoft.com/office/officeart/2005/8/layout/hList6"/>
    <dgm:cxn modelId="{C9ABB3F5-A030-4564-8D93-0FE6226945F4}" type="presParOf" srcId="{2969DA95-0FF1-4E03-AD05-09D491112A06}" destId="{9CE46F57-0856-40B3-8006-53CE1D78A456}" srcOrd="1" destOrd="0" presId="urn:microsoft.com/office/officeart/2005/8/layout/hList6"/>
    <dgm:cxn modelId="{5E69CEF7-5DC6-4230-A0F9-B8A49CA46DAC}" type="presParOf" srcId="{2969DA95-0FF1-4E03-AD05-09D491112A06}" destId="{FB0CFC13-5220-4A0B-A417-9CD9B9066200}" srcOrd="2" destOrd="0" presId="urn:microsoft.com/office/officeart/2005/8/layout/hList6"/>
    <dgm:cxn modelId="{B72F80E2-715E-4F37-8AAA-DFB738ECB060}" type="presParOf" srcId="{2969DA95-0FF1-4E03-AD05-09D491112A06}" destId="{A5884645-213E-419E-BB8E-D3E94A021F07}" srcOrd="3" destOrd="0" presId="urn:microsoft.com/office/officeart/2005/8/layout/hList6"/>
    <dgm:cxn modelId="{6B97678E-7D3D-435F-874F-A0C883A3F801}" type="presParOf" srcId="{2969DA95-0FF1-4E03-AD05-09D491112A06}" destId="{76C75205-5B3C-4350-8712-00441A1EA8D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63C8F99-B33A-4FD1-AF93-A58FA18B1991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FB65AE6-360A-443F-8633-D9E0EE31C99E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1"/>
            </a:rPr>
            <a:t>창의적 문제해결</a:t>
          </a:r>
          <a:r>
            <a:rPr lang="ko-KR" altLang="en-US" b="0" dirty="0" smtClean="0">
              <a:hlinkClick xmlns:r="http://schemas.openxmlformats.org/officeDocument/2006/relationships" r:id="rId1"/>
            </a:rPr>
            <a:t> </a:t>
          </a:r>
          <a:endParaRPr lang="ko-KR" altLang="en-US" dirty="0"/>
        </a:p>
      </dgm:t>
    </dgm:pt>
    <dgm:pt modelId="{A6AE5233-DF6C-4695-947B-2EE9A8E0FBE4}" type="parTrans" cxnId="{5CAC8EB1-66A3-4F60-82F2-576F1E581F75}">
      <dgm:prSet/>
      <dgm:spPr/>
      <dgm:t>
        <a:bodyPr/>
        <a:lstStyle/>
        <a:p>
          <a:pPr latinLnBrk="1"/>
          <a:endParaRPr lang="ko-KR" altLang="en-US"/>
        </a:p>
      </dgm:t>
    </dgm:pt>
    <dgm:pt modelId="{2F3B658D-3B40-4F16-B8DA-775D122AF54F}" type="sibTrans" cxnId="{5CAC8EB1-66A3-4F60-82F2-576F1E581F75}">
      <dgm:prSet/>
      <dgm:spPr/>
      <dgm:t>
        <a:bodyPr/>
        <a:lstStyle/>
        <a:p>
          <a:pPr latinLnBrk="1"/>
          <a:endParaRPr lang="ko-KR" altLang="en-US"/>
        </a:p>
      </dgm:t>
    </dgm:pt>
    <dgm:pt modelId="{BE61C2F1-8AE8-46BE-AF0D-DCF212AFED7A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2" action="ppaction://hlinkfile"/>
            </a:rPr>
            <a:t>Search for images of </a:t>
          </a:r>
          <a:r>
            <a:rPr lang="ko-KR" altLang="en-US" b="1" dirty="0" smtClean="0">
              <a:hlinkClick xmlns:r="http://schemas.openxmlformats.org/officeDocument/2006/relationships" r:id="rId2" action="ppaction://hlinkfile"/>
            </a:rPr>
            <a:t>창의적 문제해결</a:t>
          </a:r>
          <a:endParaRPr lang="ko-KR" altLang="en-US" dirty="0"/>
        </a:p>
      </dgm:t>
    </dgm:pt>
    <dgm:pt modelId="{9455DE45-8D82-4623-9EAA-841562822472}" type="parTrans" cxnId="{63A534CE-861B-4D78-88FB-D421161AC025}">
      <dgm:prSet/>
      <dgm:spPr/>
      <dgm:t>
        <a:bodyPr/>
        <a:lstStyle/>
        <a:p>
          <a:pPr latinLnBrk="1"/>
          <a:endParaRPr lang="ko-KR" altLang="en-US"/>
        </a:p>
      </dgm:t>
    </dgm:pt>
    <dgm:pt modelId="{F72C782A-47EB-4816-9646-4CC4328D9632}" type="sibTrans" cxnId="{63A534CE-861B-4D78-88FB-D421161AC025}">
      <dgm:prSet/>
      <dgm:spPr/>
      <dgm:t>
        <a:bodyPr/>
        <a:lstStyle/>
        <a:p>
          <a:pPr latinLnBrk="1"/>
          <a:endParaRPr lang="ko-KR" altLang="en-US"/>
        </a:p>
      </dgm:t>
    </dgm:pt>
    <dgm:pt modelId="{3C8A11E3-A8FB-4514-8AAF-629B3F420238}">
      <dgm:prSet phldrT="[텍스트]"/>
      <dgm:spPr/>
      <dgm:t>
        <a:bodyPr/>
        <a:lstStyle/>
        <a:p>
          <a:pPr latinLnBrk="1"/>
          <a:r>
            <a:rPr lang="en-US" dirty="0" smtClean="0"/>
            <a:t>[PDF] </a:t>
          </a:r>
          <a:r>
            <a:rPr lang="ko-KR" altLang="en-US" b="0" dirty="0" smtClean="0">
              <a:hlinkClick xmlns:r="http://schemas.openxmlformats.org/officeDocument/2006/relationships" r:id="rId3"/>
            </a:rPr>
            <a:t>슬라이드 </a:t>
          </a:r>
          <a:r>
            <a:rPr lang="en-US" altLang="ko-KR" b="0" dirty="0" smtClean="0">
              <a:hlinkClick xmlns:r="http://schemas.openxmlformats.org/officeDocument/2006/relationships" r:id="rId3"/>
            </a:rPr>
            <a:t>1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7107DE1D-4706-4C5F-815B-C44306D17F02}" type="parTrans" cxnId="{3C05DD91-6A00-4445-A073-87B9D3DDCAA0}">
      <dgm:prSet/>
      <dgm:spPr/>
      <dgm:t>
        <a:bodyPr/>
        <a:lstStyle/>
        <a:p>
          <a:pPr latinLnBrk="1"/>
          <a:endParaRPr lang="ko-KR" altLang="en-US"/>
        </a:p>
      </dgm:t>
    </dgm:pt>
    <dgm:pt modelId="{61E20CCA-E791-47B1-94B9-34E37FA177F1}" type="sibTrans" cxnId="{3C05DD91-6A00-4445-A073-87B9D3DDCAA0}">
      <dgm:prSet/>
      <dgm:spPr/>
      <dgm:t>
        <a:bodyPr/>
        <a:lstStyle/>
        <a:p>
          <a:pPr latinLnBrk="1"/>
          <a:endParaRPr lang="ko-KR" altLang="en-US"/>
        </a:p>
      </dgm:t>
    </dgm:pt>
    <dgm:pt modelId="{1695918B-16C8-45F6-8465-BD5F7051CFFB}" type="pres">
      <dgm:prSet presAssocID="{F63C8F99-B33A-4FD1-AF93-A58FA18B19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C51158-3BD5-4167-9CC3-9DB0F57301FE}" type="pres">
      <dgm:prSet presAssocID="{DFB65AE6-360A-443F-8633-D9E0EE31C99E}" presName="parentLin" presStyleCnt="0"/>
      <dgm:spPr/>
    </dgm:pt>
    <dgm:pt modelId="{F1A32975-85B9-458B-9251-26FFB6472DA4}" type="pres">
      <dgm:prSet presAssocID="{DFB65AE6-360A-443F-8633-D9E0EE31C99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228D5D8-48EF-4FA0-8795-429F0EB90939}" type="pres">
      <dgm:prSet presAssocID="{DFB65AE6-360A-443F-8633-D9E0EE31C9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6C2BE0-D1D4-4C09-A673-E8903F8DD42B}" type="pres">
      <dgm:prSet presAssocID="{DFB65AE6-360A-443F-8633-D9E0EE31C99E}" presName="negativeSpace" presStyleCnt="0"/>
      <dgm:spPr/>
    </dgm:pt>
    <dgm:pt modelId="{C1B0BCB3-F22F-4203-82AE-74B711B4D073}" type="pres">
      <dgm:prSet presAssocID="{DFB65AE6-360A-443F-8633-D9E0EE31C99E}" presName="childText" presStyleLbl="conFgAcc1" presStyleIdx="0" presStyleCnt="3">
        <dgm:presLayoutVars>
          <dgm:bulletEnabled val="1"/>
        </dgm:presLayoutVars>
      </dgm:prSet>
      <dgm:spPr/>
    </dgm:pt>
    <dgm:pt modelId="{CEE49E95-3B5B-4F9E-ADD8-FBE08971AB58}" type="pres">
      <dgm:prSet presAssocID="{2F3B658D-3B40-4F16-B8DA-775D122AF54F}" presName="spaceBetweenRectangles" presStyleCnt="0"/>
      <dgm:spPr/>
    </dgm:pt>
    <dgm:pt modelId="{7269ECC1-19E5-48BD-A2DD-52C22971181B}" type="pres">
      <dgm:prSet presAssocID="{BE61C2F1-8AE8-46BE-AF0D-DCF212AFED7A}" presName="parentLin" presStyleCnt="0"/>
      <dgm:spPr/>
    </dgm:pt>
    <dgm:pt modelId="{0723D7A2-3EF5-4E19-97EE-54A8A84AE88C}" type="pres">
      <dgm:prSet presAssocID="{BE61C2F1-8AE8-46BE-AF0D-DCF212AFED7A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C77D39C-E205-442B-AAD8-7B3C9558A7C7}" type="pres">
      <dgm:prSet presAssocID="{BE61C2F1-8AE8-46BE-AF0D-DCF212AFED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80F048-DBCA-4C99-B562-0230535738CD}" type="pres">
      <dgm:prSet presAssocID="{BE61C2F1-8AE8-46BE-AF0D-DCF212AFED7A}" presName="negativeSpace" presStyleCnt="0"/>
      <dgm:spPr/>
    </dgm:pt>
    <dgm:pt modelId="{F63B5CB0-7013-4039-92A4-F99A099CF94C}" type="pres">
      <dgm:prSet presAssocID="{BE61C2F1-8AE8-46BE-AF0D-DCF212AFED7A}" presName="childText" presStyleLbl="conFgAcc1" presStyleIdx="1" presStyleCnt="3">
        <dgm:presLayoutVars>
          <dgm:bulletEnabled val="1"/>
        </dgm:presLayoutVars>
      </dgm:prSet>
      <dgm:spPr/>
    </dgm:pt>
    <dgm:pt modelId="{226AB239-5A3D-40E4-9622-A00DE0017A6E}" type="pres">
      <dgm:prSet presAssocID="{F72C782A-47EB-4816-9646-4CC4328D9632}" presName="spaceBetweenRectangles" presStyleCnt="0"/>
      <dgm:spPr/>
    </dgm:pt>
    <dgm:pt modelId="{F9BC681F-5886-4502-B75D-2DDBD39A487D}" type="pres">
      <dgm:prSet presAssocID="{3C8A11E3-A8FB-4514-8AAF-629B3F420238}" presName="parentLin" presStyleCnt="0"/>
      <dgm:spPr/>
    </dgm:pt>
    <dgm:pt modelId="{935000C0-B501-485F-AB78-5266132884F3}" type="pres">
      <dgm:prSet presAssocID="{3C8A11E3-A8FB-4514-8AAF-629B3F420238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18E5473-1B24-4A89-A977-481ABDD8D577}" type="pres">
      <dgm:prSet presAssocID="{3C8A11E3-A8FB-4514-8AAF-629B3F420238}" presName="parentText" presStyleLbl="node1" presStyleIdx="2" presStyleCnt="3" custLinFactNeighborX="14577" custLinFactNeighborY="-340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F10E91-2804-4D8D-88F0-9DE671AF2D0F}" type="pres">
      <dgm:prSet presAssocID="{3C8A11E3-A8FB-4514-8AAF-629B3F420238}" presName="negativeSpace" presStyleCnt="0"/>
      <dgm:spPr/>
    </dgm:pt>
    <dgm:pt modelId="{43E9BA28-1B29-4459-9ACD-EF7B2D97EB24}" type="pres">
      <dgm:prSet presAssocID="{3C8A11E3-A8FB-4514-8AAF-629B3F4202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E56391-096F-4E82-B259-66E069F82CD2}" type="presOf" srcId="{BE61C2F1-8AE8-46BE-AF0D-DCF212AFED7A}" destId="{4C77D39C-E205-442B-AAD8-7B3C9558A7C7}" srcOrd="1" destOrd="0" presId="urn:microsoft.com/office/officeart/2005/8/layout/list1"/>
    <dgm:cxn modelId="{6F166682-0594-4752-85B2-AC1A8122D759}" type="presOf" srcId="{BE61C2F1-8AE8-46BE-AF0D-DCF212AFED7A}" destId="{0723D7A2-3EF5-4E19-97EE-54A8A84AE88C}" srcOrd="0" destOrd="0" presId="urn:microsoft.com/office/officeart/2005/8/layout/list1"/>
    <dgm:cxn modelId="{AD0A4D38-1AAD-4277-ADCD-C9DD85C7D92B}" type="presOf" srcId="{3C8A11E3-A8FB-4514-8AAF-629B3F420238}" destId="{618E5473-1B24-4A89-A977-481ABDD8D577}" srcOrd="1" destOrd="0" presId="urn:microsoft.com/office/officeart/2005/8/layout/list1"/>
    <dgm:cxn modelId="{3C05DD91-6A00-4445-A073-87B9D3DDCAA0}" srcId="{F63C8F99-B33A-4FD1-AF93-A58FA18B1991}" destId="{3C8A11E3-A8FB-4514-8AAF-629B3F420238}" srcOrd="2" destOrd="0" parTransId="{7107DE1D-4706-4C5F-815B-C44306D17F02}" sibTransId="{61E20CCA-E791-47B1-94B9-34E37FA177F1}"/>
    <dgm:cxn modelId="{F0A5D5CF-F40C-457C-B8B2-459A7B1F5782}" type="presOf" srcId="{F63C8F99-B33A-4FD1-AF93-A58FA18B1991}" destId="{1695918B-16C8-45F6-8465-BD5F7051CFFB}" srcOrd="0" destOrd="0" presId="urn:microsoft.com/office/officeart/2005/8/layout/list1"/>
    <dgm:cxn modelId="{11C28E9C-486E-47CF-93EF-F6BC62E63CBC}" type="presOf" srcId="{3C8A11E3-A8FB-4514-8AAF-629B3F420238}" destId="{935000C0-B501-485F-AB78-5266132884F3}" srcOrd="0" destOrd="0" presId="urn:microsoft.com/office/officeart/2005/8/layout/list1"/>
    <dgm:cxn modelId="{0A38AA88-0178-436B-90BF-6DDFBA871A7E}" type="presOf" srcId="{DFB65AE6-360A-443F-8633-D9E0EE31C99E}" destId="{F1A32975-85B9-458B-9251-26FFB6472DA4}" srcOrd="0" destOrd="0" presId="urn:microsoft.com/office/officeart/2005/8/layout/list1"/>
    <dgm:cxn modelId="{5CAC8EB1-66A3-4F60-82F2-576F1E581F75}" srcId="{F63C8F99-B33A-4FD1-AF93-A58FA18B1991}" destId="{DFB65AE6-360A-443F-8633-D9E0EE31C99E}" srcOrd="0" destOrd="0" parTransId="{A6AE5233-DF6C-4695-947B-2EE9A8E0FBE4}" sibTransId="{2F3B658D-3B40-4F16-B8DA-775D122AF54F}"/>
    <dgm:cxn modelId="{63A534CE-861B-4D78-88FB-D421161AC025}" srcId="{F63C8F99-B33A-4FD1-AF93-A58FA18B1991}" destId="{BE61C2F1-8AE8-46BE-AF0D-DCF212AFED7A}" srcOrd="1" destOrd="0" parTransId="{9455DE45-8D82-4623-9EAA-841562822472}" sibTransId="{F72C782A-47EB-4816-9646-4CC4328D9632}"/>
    <dgm:cxn modelId="{4CD6D95D-26BE-487E-ADFA-FCDB4B4C4D91}" type="presOf" srcId="{DFB65AE6-360A-443F-8633-D9E0EE31C99E}" destId="{D228D5D8-48EF-4FA0-8795-429F0EB90939}" srcOrd="1" destOrd="0" presId="urn:microsoft.com/office/officeart/2005/8/layout/list1"/>
    <dgm:cxn modelId="{6AE20800-F53E-4506-A098-3D6BB757CE73}" type="presParOf" srcId="{1695918B-16C8-45F6-8465-BD5F7051CFFB}" destId="{3AC51158-3BD5-4167-9CC3-9DB0F57301FE}" srcOrd="0" destOrd="0" presId="urn:microsoft.com/office/officeart/2005/8/layout/list1"/>
    <dgm:cxn modelId="{15F8B25E-8744-4FE5-94EB-75E7C6396A98}" type="presParOf" srcId="{3AC51158-3BD5-4167-9CC3-9DB0F57301FE}" destId="{F1A32975-85B9-458B-9251-26FFB6472DA4}" srcOrd="0" destOrd="0" presId="urn:microsoft.com/office/officeart/2005/8/layout/list1"/>
    <dgm:cxn modelId="{4CB1617C-B647-43EA-BA60-E3ECEF51C245}" type="presParOf" srcId="{3AC51158-3BD5-4167-9CC3-9DB0F57301FE}" destId="{D228D5D8-48EF-4FA0-8795-429F0EB90939}" srcOrd="1" destOrd="0" presId="urn:microsoft.com/office/officeart/2005/8/layout/list1"/>
    <dgm:cxn modelId="{6F210F83-786E-443F-9FAB-77C4357BDEC0}" type="presParOf" srcId="{1695918B-16C8-45F6-8465-BD5F7051CFFB}" destId="{1E6C2BE0-D1D4-4C09-A673-E8903F8DD42B}" srcOrd="1" destOrd="0" presId="urn:microsoft.com/office/officeart/2005/8/layout/list1"/>
    <dgm:cxn modelId="{74EEDC6E-7AA8-47A2-B73D-C764F75E2087}" type="presParOf" srcId="{1695918B-16C8-45F6-8465-BD5F7051CFFB}" destId="{C1B0BCB3-F22F-4203-82AE-74B711B4D073}" srcOrd="2" destOrd="0" presId="urn:microsoft.com/office/officeart/2005/8/layout/list1"/>
    <dgm:cxn modelId="{58C1CF25-88FB-4F92-9821-9D79F052A4AC}" type="presParOf" srcId="{1695918B-16C8-45F6-8465-BD5F7051CFFB}" destId="{CEE49E95-3B5B-4F9E-ADD8-FBE08971AB58}" srcOrd="3" destOrd="0" presId="urn:microsoft.com/office/officeart/2005/8/layout/list1"/>
    <dgm:cxn modelId="{126F4320-B398-4F17-8F78-C6C499AC3873}" type="presParOf" srcId="{1695918B-16C8-45F6-8465-BD5F7051CFFB}" destId="{7269ECC1-19E5-48BD-A2DD-52C22971181B}" srcOrd="4" destOrd="0" presId="urn:microsoft.com/office/officeart/2005/8/layout/list1"/>
    <dgm:cxn modelId="{37B062BF-1067-481C-A85E-F50BA084465D}" type="presParOf" srcId="{7269ECC1-19E5-48BD-A2DD-52C22971181B}" destId="{0723D7A2-3EF5-4E19-97EE-54A8A84AE88C}" srcOrd="0" destOrd="0" presId="urn:microsoft.com/office/officeart/2005/8/layout/list1"/>
    <dgm:cxn modelId="{39E95FC2-7CEE-4232-BF7E-5362D7041CC1}" type="presParOf" srcId="{7269ECC1-19E5-48BD-A2DD-52C22971181B}" destId="{4C77D39C-E205-442B-AAD8-7B3C9558A7C7}" srcOrd="1" destOrd="0" presId="urn:microsoft.com/office/officeart/2005/8/layout/list1"/>
    <dgm:cxn modelId="{02A195F4-F863-4952-8787-FF8B94C3CDA3}" type="presParOf" srcId="{1695918B-16C8-45F6-8465-BD5F7051CFFB}" destId="{E680F048-DBCA-4C99-B562-0230535738CD}" srcOrd="5" destOrd="0" presId="urn:microsoft.com/office/officeart/2005/8/layout/list1"/>
    <dgm:cxn modelId="{FCECCD43-B7F9-4096-ADDE-CC0113FD1CD4}" type="presParOf" srcId="{1695918B-16C8-45F6-8465-BD5F7051CFFB}" destId="{F63B5CB0-7013-4039-92A4-F99A099CF94C}" srcOrd="6" destOrd="0" presId="urn:microsoft.com/office/officeart/2005/8/layout/list1"/>
    <dgm:cxn modelId="{B63B9984-267F-4E42-AFF0-61E766FD37F2}" type="presParOf" srcId="{1695918B-16C8-45F6-8465-BD5F7051CFFB}" destId="{226AB239-5A3D-40E4-9622-A00DE0017A6E}" srcOrd="7" destOrd="0" presId="urn:microsoft.com/office/officeart/2005/8/layout/list1"/>
    <dgm:cxn modelId="{135C2FAD-E38D-4C9D-8931-87A86109EA12}" type="presParOf" srcId="{1695918B-16C8-45F6-8465-BD5F7051CFFB}" destId="{F9BC681F-5886-4502-B75D-2DDBD39A487D}" srcOrd="8" destOrd="0" presId="urn:microsoft.com/office/officeart/2005/8/layout/list1"/>
    <dgm:cxn modelId="{2AEC1D15-C308-4F50-83C8-27C7B2FA6639}" type="presParOf" srcId="{F9BC681F-5886-4502-B75D-2DDBD39A487D}" destId="{935000C0-B501-485F-AB78-5266132884F3}" srcOrd="0" destOrd="0" presId="urn:microsoft.com/office/officeart/2005/8/layout/list1"/>
    <dgm:cxn modelId="{91F9A3E5-FCED-4BEB-B0D1-E0DFBA6DBC22}" type="presParOf" srcId="{F9BC681F-5886-4502-B75D-2DDBD39A487D}" destId="{618E5473-1B24-4A89-A977-481ABDD8D577}" srcOrd="1" destOrd="0" presId="urn:microsoft.com/office/officeart/2005/8/layout/list1"/>
    <dgm:cxn modelId="{D62FC6AD-F63B-4E75-9BFC-AAF081EF99AF}" type="presParOf" srcId="{1695918B-16C8-45F6-8465-BD5F7051CFFB}" destId="{83F10E91-2804-4D8D-88F0-9DE671AF2D0F}" srcOrd="9" destOrd="0" presId="urn:microsoft.com/office/officeart/2005/8/layout/list1"/>
    <dgm:cxn modelId="{BD2DB54B-D306-41F6-AC6E-FC01CA96C237}" type="presParOf" srcId="{1695918B-16C8-45F6-8465-BD5F7051CFFB}" destId="{43E9BA28-1B29-4459-9ACD-EF7B2D97EB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E91D9-9A03-41AE-A14D-E2FA7F4830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558899D-0A42-4E38-9E19-130401DA05BA}">
      <dgm:prSet phldrT="[텍스트]"/>
      <dgm:spPr/>
      <dgm:t>
        <a:bodyPr/>
        <a:lstStyle/>
        <a:p>
          <a:pPr latinLnBrk="1"/>
          <a:r>
            <a:rPr lang="ko-KR" altLang="en-US" dirty="0" smtClean="0"/>
            <a:t>확산적</a:t>
          </a:r>
          <a:endParaRPr lang="en-US" altLang="ko-KR" dirty="0" smtClean="0"/>
        </a:p>
        <a:p>
          <a:pPr latinLnBrk="1"/>
          <a:r>
            <a:rPr lang="ko-KR" altLang="en-US" dirty="0" smtClean="0"/>
            <a:t>사고</a:t>
          </a:r>
          <a:endParaRPr lang="ko-KR" altLang="en-US" dirty="0"/>
        </a:p>
      </dgm:t>
    </dgm:pt>
    <dgm:pt modelId="{3E09D889-04CB-4D7D-AF55-94DCEA3B129C}" type="parTrans" cxnId="{F7F89474-826D-4B4C-8D05-7FF3135A69E2}">
      <dgm:prSet/>
      <dgm:spPr/>
      <dgm:t>
        <a:bodyPr/>
        <a:lstStyle/>
        <a:p>
          <a:pPr latinLnBrk="1"/>
          <a:endParaRPr lang="ko-KR" altLang="en-US"/>
        </a:p>
      </dgm:t>
    </dgm:pt>
    <dgm:pt modelId="{0829A15E-A2F6-4462-AEFB-E50FC0F64339}" type="sibTrans" cxnId="{F7F89474-826D-4B4C-8D05-7FF3135A69E2}">
      <dgm:prSet/>
      <dgm:spPr/>
      <dgm:t>
        <a:bodyPr/>
        <a:lstStyle/>
        <a:p>
          <a:pPr latinLnBrk="1"/>
          <a:endParaRPr lang="ko-KR" altLang="en-US"/>
        </a:p>
      </dgm:t>
    </dgm:pt>
    <dgm:pt modelId="{EF2C207D-BAE5-442F-8178-4C6D1FD12C87}">
      <dgm:prSet phldrT="[텍스트]"/>
      <dgm:spPr/>
      <dgm:t>
        <a:bodyPr/>
        <a:lstStyle/>
        <a:p>
          <a:pPr latinLnBrk="1"/>
          <a:r>
            <a:rPr lang="ko-KR" altLang="en-US" dirty="0" smtClean="0"/>
            <a:t>연역</a:t>
          </a:r>
          <a:endParaRPr lang="ko-KR" altLang="en-US" dirty="0"/>
        </a:p>
      </dgm:t>
    </dgm:pt>
    <dgm:pt modelId="{44B319D8-AF38-455B-9593-C2E4A6B720CF}" type="parTrans" cxnId="{1F3F9C94-B528-4B21-92CA-B232C801E8E4}">
      <dgm:prSet/>
      <dgm:spPr/>
      <dgm:t>
        <a:bodyPr/>
        <a:lstStyle/>
        <a:p>
          <a:pPr latinLnBrk="1"/>
          <a:endParaRPr lang="ko-KR" altLang="en-US"/>
        </a:p>
      </dgm:t>
    </dgm:pt>
    <dgm:pt modelId="{ED6DD81D-6BEF-4E80-BD1E-A43FE182F381}" type="sibTrans" cxnId="{1F3F9C94-B528-4B21-92CA-B232C801E8E4}">
      <dgm:prSet/>
      <dgm:spPr/>
      <dgm:t>
        <a:bodyPr/>
        <a:lstStyle/>
        <a:p>
          <a:pPr latinLnBrk="1"/>
          <a:endParaRPr lang="ko-KR" altLang="en-US"/>
        </a:p>
      </dgm:t>
    </dgm:pt>
    <dgm:pt modelId="{F793438A-F2B0-43BF-93FF-C0A8FE21AEF9}">
      <dgm:prSet phldrT="[텍스트]"/>
      <dgm:spPr/>
      <dgm:t>
        <a:bodyPr/>
        <a:lstStyle/>
        <a:p>
          <a:pPr latinLnBrk="1"/>
          <a:r>
            <a:rPr lang="ko-KR" altLang="en-US" dirty="0" smtClean="0"/>
            <a:t>주관식</a:t>
          </a:r>
          <a:endParaRPr lang="ko-KR" altLang="en-US" dirty="0"/>
        </a:p>
      </dgm:t>
    </dgm:pt>
    <dgm:pt modelId="{88E209D5-7C11-414C-A240-34BCBA2500B3}" type="parTrans" cxnId="{BF4C7C33-0213-44D5-876C-5C753BE7CF6A}">
      <dgm:prSet/>
      <dgm:spPr/>
      <dgm:t>
        <a:bodyPr/>
        <a:lstStyle/>
        <a:p>
          <a:pPr latinLnBrk="1"/>
          <a:endParaRPr lang="ko-KR" altLang="en-US"/>
        </a:p>
      </dgm:t>
    </dgm:pt>
    <dgm:pt modelId="{3DC5F16D-FCC6-4D1B-BCDE-6690EB62A0DC}" type="sibTrans" cxnId="{BF4C7C33-0213-44D5-876C-5C753BE7CF6A}">
      <dgm:prSet/>
      <dgm:spPr/>
      <dgm:t>
        <a:bodyPr/>
        <a:lstStyle/>
        <a:p>
          <a:pPr latinLnBrk="1"/>
          <a:endParaRPr lang="ko-KR" altLang="en-US"/>
        </a:p>
      </dgm:t>
    </dgm:pt>
    <dgm:pt modelId="{DA11A06D-6A3E-4BA7-9FB5-EDA354BA7C9F}">
      <dgm:prSet phldrT="[텍스트]"/>
      <dgm:spPr/>
      <dgm:t>
        <a:bodyPr/>
        <a:lstStyle/>
        <a:p>
          <a:pPr latinLnBrk="1"/>
          <a:r>
            <a:rPr lang="ko-KR" altLang="en-US" dirty="0" smtClean="0"/>
            <a:t>수렴적</a:t>
          </a:r>
          <a:endParaRPr lang="en-US" altLang="ko-KR" dirty="0" smtClean="0"/>
        </a:p>
        <a:p>
          <a:pPr latinLnBrk="1"/>
          <a:r>
            <a:rPr lang="ko-KR" altLang="en-US" dirty="0" smtClean="0"/>
            <a:t>사고</a:t>
          </a:r>
          <a:endParaRPr lang="ko-KR" altLang="en-US" dirty="0"/>
        </a:p>
      </dgm:t>
    </dgm:pt>
    <dgm:pt modelId="{FD499B8F-356D-4E6B-925C-D981497F003F}" type="parTrans" cxnId="{8DAEECEA-547A-4A50-827A-F86C18B3352F}">
      <dgm:prSet/>
      <dgm:spPr/>
      <dgm:t>
        <a:bodyPr/>
        <a:lstStyle/>
        <a:p>
          <a:pPr latinLnBrk="1"/>
          <a:endParaRPr lang="ko-KR" altLang="en-US"/>
        </a:p>
      </dgm:t>
    </dgm:pt>
    <dgm:pt modelId="{A703F1ED-6999-4B49-B3D3-1B7F781F8650}" type="sibTrans" cxnId="{8DAEECEA-547A-4A50-827A-F86C18B3352F}">
      <dgm:prSet/>
      <dgm:spPr/>
      <dgm:t>
        <a:bodyPr/>
        <a:lstStyle/>
        <a:p>
          <a:pPr latinLnBrk="1"/>
          <a:endParaRPr lang="ko-KR" altLang="en-US"/>
        </a:p>
      </dgm:t>
    </dgm:pt>
    <dgm:pt modelId="{D08C922B-C242-4C9F-8522-B67FD5371567}">
      <dgm:prSet phldrT="[텍스트]"/>
      <dgm:spPr/>
      <dgm:t>
        <a:bodyPr/>
        <a:lstStyle/>
        <a:p>
          <a:pPr latinLnBrk="1"/>
          <a:r>
            <a:rPr lang="ko-KR" altLang="en-US" dirty="0" smtClean="0"/>
            <a:t>귀납</a:t>
          </a:r>
          <a:endParaRPr lang="ko-KR" altLang="en-US" dirty="0"/>
        </a:p>
      </dgm:t>
    </dgm:pt>
    <dgm:pt modelId="{E65186C7-42FA-47E9-A87E-209F2747AF84}" type="parTrans" cxnId="{202016B1-4301-4DF1-8507-D9F3DDF086B3}">
      <dgm:prSet/>
      <dgm:spPr/>
      <dgm:t>
        <a:bodyPr/>
        <a:lstStyle/>
        <a:p>
          <a:pPr latinLnBrk="1"/>
          <a:endParaRPr lang="ko-KR" altLang="en-US"/>
        </a:p>
      </dgm:t>
    </dgm:pt>
    <dgm:pt modelId="{2E6FD82F-844A-444A-9B54-B0FD23945110}" type="sibTrans" cxnId="{202016B1-4301-4DF1-8507-D9F3DDF086B3}">
      <dgm:prSet/>
      <dgm:spPr/>
      <dgm:t>
        <a:bodyPr/>
        <a:lstStyle/>
        <a:p>
          <a:pPr latinLnBrk="1"/>
          <a:endParaRPr lang="ko-KR" altLang="en-US"/>
        </a:p>
      </dgm:t>
    </dgm:pt>
    <dgm:pt modelId="{873FA64F-43A0-4CDF-9342-E5037BF9AA90}">
      <dgm:prSet phldrT="[텍스트]"/>
      <dgm:spPr/>
      <dgm:t>
        <a:bodyPr/>
        <a:lstStyle/>
        <a:p>
          <a:pPr latinLnBrk="1"/>
          <a:r>
            <a:rPr lang="ko-KR" altLang="en-US" dirty="0" smtClean="0"/>
            <a:t>객관식</a:t>
          </a:r>
          <a:endParaRPr lang="ko-KR" altLang="en-US" dirty="0"/>
        </a:p>
      </dgm:t>
    </dgm:pt>
    <dgm:pt modelId="{D898502C-274F-4448-BCEF-2702499F8E43}" type="parTrans" cxnId="{55DF353F-EF78-4875-8602-F2A9C5A8A4F6}">
      <dgm:prSet/>
      <dgm:spPr/>
      <dgm:t>
        <a:bodyPr/>
        <a:lstStyle/>
        <a:p>
          <a:pPr latinLnBrk="1"/>
          <a:endParaRPr lang="ko-KR" altLang="en-US"/>
        </a:p>
      </dgm:t>
    </dgm:pt>
    <dgm:pt modelId="{7A77C06B-7D91-4B99-BAF6-C98C3B63818A}" type="sibTrans" cxnId="{55DF353F-EF78-4875-8602-F2A9C5A8A4F6}">
      <dgm:prSet/>
      <dgm:spPr/>
      <dgm:t>
        <a:bodyPr/>
        <a:lstStyle/>
        <a:p>
          <a:pPr latinLnBrk="1"/>
          <a:endParaRPr lang="ko-KR" altLang="en-US"/>
        </a:p>
      </dgm:t>
    </dgm:pt>
    <dgm:pt modelId="{8DDC8007-177E-4D7D-A628-D9B63D6DF844}" type="pres">
      <dgm:prSet presAssocID="{97AE91D9-9A03-41AE-A14D-E2FA7F4830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E97C0F-DDA4-484D-9DEA-9B568148A125}" type="pres">
      <dgm:prSet presAssocID="{8558899D-0A42-4E38-9E19-130401DA05BA}" presName="linNode" presStyleCnt="0"/>
      <dgm:spPr/>
    </dgm:pt>
    <dgm:pt modelId="{7BB3D8D3-F4C3-40BA-A999-1E155C9CE8BB}" type="pres">
      <dgm:prSet presAssocID="{8558899D-0A42-4E38-9E19-130401DA05B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628E17-12BE-45F3-873F-F875DA5856C9}" type="pres">
      <dgm:prSet presAssocID="{8558899D-0A42-4E38-9E19-130401DA05B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5233B3-F537-4E9A-9BA0-DAE03D743BFF}" type="pres">
      <dgm:prSet presAssocID="{0829A15E-A2F6-4462-AEFB-E50FC0F64339}" presName="spacing" presStyleCnt="0"/>
      <dgm:spPr/>
    </dgm:pt>
    <dgm:pt modelId="{F22343FC-BF63-4039-A170-137022F24B39}" type="pres">
      <dgm:prSet presAssocID="{DA11A06D-6A3E-4BA7-9FB5-EDA354BA7C9F}" presName="linNode" presStyleCnt="0"/>
      <dgm:spPr/>
    </dgm:pt>
    <dgm:pt modelId="{DCE36090-7386-4F1F-9CD0-FDA48B36B74F}" type="pres">
      <dgm:prSet presAssocID="{DA11A06D-6A3E-4BA7-9FB5-EDA354BA7C9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EBD7BD-E941-43CD-97F6-864F3AC0ADB5}" type="pres">
      <dgm:prSet presAssocID="{DA11A06D-6A3E-4BA7-9FB5-EDA354BA7C9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0E9AAF-32B9-40A0-8F10-92BB2A224BBD}" type="presOf" srcId="{D08C922B-C242-4C9F-8522-B67FD5371567}" destId="{2DEBD7BD-E941-43CD-97F6-864F3AC0ADB5}" srcOrd="0" destOrd="0" presId="urn:microsoft.com/office/officeart/2005/8/layout/vList6"/>
    <dgm:cxn modelId="{69A4FA4A-A956-4FA2-B274-4FA081E5B37B}" type="presOf" srcId="{DA11A06D-6A3E-4BA7-9FB5-EDA354BA7C9F}" destId="{DCE36090-7386-4F1F-9CD0-FDA48B36B74F}" srcOrd="0" destOrd="0" presId="urn:microsoft.com/office/officeart/2005/8/layout/vList6"/>
    <dgm:cxn modelId="{6630D208-CFA4-42DB-BA67-28586CAD031E}" type="presOf" srcId="{F793438A-F2B0-43BF-93FF-C0A8FE21AEF9}" destId="{57628E17-12BE-45F3-873F-F875DA5856C9}" srcOrd="0" destOrd="1" presId="urn:microsoft.com/office/officeart/2005/8/layout/vList6"/>
    <dgm:cxn modelId="{511A06BD-89DB-4A29-A04D-65A58BEE8245}" type="presOf" srcId="{EF2C207D-BAE5-442F-8178-4C6D1FD12C87}" destId="{57628E17-12BE-45F3-873F-F875DA5856C9}" srcOrd="0" destOrd="0" presId="urn:microsoft.com/office/officeart/2005/8/layout/vList6"/>
    <dgm:cxn modelId="{BF4C7C33-0213-44D5-876C-5C753BE7CF6A}" srcId="{8558899D-0A42-4E38-9E19-130401DA05BA}" destId="{F793438A-F2B0-43BF-93FF-C0A8FE21AEF9}" srcOrd="1" destOrd="0" parTransId="{88E209D5-7C11-414C-A240-34BCBA2500B3}" sibTransId="{3DC5F16D-FCC6-4D1B-BCDE-6690EB62A0DC}"/>
    <dgm:cxn modelId="{3385599D-35C1-4B78-BB52-1D638EF0ADB3}" type="presOf" srcId="{873FA64F-43A0-4CDF-9342-E5037BF9AA90}" destId="{2DEBD7BD-E941-43CD-97F6-864F3AC0ADB5}" srcOrd="0" destOrd="1" presId="urn:microsoft.com/office/officeart/2005/8/layout/vList6"/>
    <dgm:cxn modelId="{F7F89474-826D-4B4C-8D05-7FF3135A69E2}" srcId="{97AE91D9-9A03-41AE-A14D-E2FA7F4830A2}" destId="{8558899D-0A42-4E38-9E19-130401DA05BA}" srcOrd="0" destOrd="0" parTransId="{3E09D889-04CB-4D7D-AF55-94DCEA3B129C}" sibTransId="{0829A15E-A2F6-4462-AEFB-E50FC0F64339}"/>
    <dgm:cxn modelId="{8DAEECEA-547A-4A50-827A-F86C18B3352F}" srcId="{97AE91D9-9A03-41AE-A14D-E2FA7F4830A2}" destId="{DA11A06D-6A3E-4BA7-9FB5-EDA354BA7C9F}" srcOrd="1" destOrd="0" parTransId="{FD499B8F-356D-4E6B-925C-D981497F003F}" sibTransId="{A703F1ED-6999-4B49-B3D3-1B7F781F8650}"/>
    <dgm:cxn modelId="{202016B1-4301-4DF1-8507-D9F3DDF086B3}" srcId="{DA11A06D-6A3E-4BA7-9FB5-EDA354BA7C9F}" destId="{D08C922B-C242-4C9F-8522-B67FD5371567}" srcOrd="0" destOrd="0" parTransId="{E65186C7-42FA-47E9-A87E-209F2747AF84}" sibTransId="{2E6FD82F-844A-444A-9B54-B0FD23945110}"/>
    <dgm:cxn modelId="{55DF353F-EF78-4875-8602-F2A9C5A8A4F6}" srcId="{DA11A06D-6A3E-4BA7-9FB5-EDA354BA7C9F}" destId="{873FA64F-43A0-4CDF-9342-E5037BF9AA90}" srcOrd="1" destOrd="0" parTransId="{D898502C-274F-4448-BCEF-2702499F8E43}" sibTransId="{7A77C06B-7D91-4B99-BAF6-C98C3B63818A}"/>
    <dgm:cxn modelId="{6BF9C4BA-33C5-4C65-A0EE-F46DD233B567}" type="presOf" srcId="{8558899D-0A42-4E38-9E19-130401DA05BA}" destId="{7BB3D8D3-F4C3-40BA-A999-1E155C9CE8BB}" srcOrd="0" destOrd="0" presId="urn:microsoft.com/office/officeart/2005/8/layout/vList6"/>
    <dgm:cxn modelId="{1F3F9C94-B528-4B21-92CA-B232C801E8E4}" srcId="{8558899D-0A42-4E38-9E19-130401DA05BA}" destId="{EF2C207D-BAE5-442F-8178-4C6D1FD12C87}" srcOrd="0" destOrd="0" parTransId="{44B319D8-AF38-455B-9593-C2E4A6B720CF}" sibTransId="{ED6DD81D-6BEF-4E80-BD1E-A43FE182F381}"/>
    <dgm:cxn modelId="{91C86EA4-9CA9-4D7A-B02E-993E2D2822B9}" type="presOf" srcId="{97AE91D9-9A03-41AE-A14D-E2FA7F4830A2}" destId="{8DDC8007-177E-4D7D-A628-D9B63D6DF844}" srcOrd="0" destOrd="0" presId="urn:microsoft.com/office/officeart/2005/8/layout/vList6"/>
    <dgm:cxn modelId="{15784886-B470-4810-80EB-7928A4CDFB57}" type="presParOf" srcId="{8DDC8007-177E-4D7D-A628-D9B63D6DF844}" destId="{68E97C0F-DDA4-484D-9DEA-9B568148A125}" srcOrd="0" destOrd="0" presId="urn:microsoft.com/office/officeart/2005/8/layout/vList6"/>
    <dgm:cxn modelId="{BA89DFE6-B920-4382-B859-DD864D53657C}" type="presParOf" srcId="{68E97C0F-DDA4-484D-9DEA-9B568148A125}" destId="{7BB3D8D3-F4C3-40BA-A999-1E155C9CE8BB}" srcOrd="0" destOrd="0" presId="urn:microsoft.com/office/officeart/2005/8/layout/vList6"/>
    <dgm:cxn modelId="{C6D55489-9C59-4B18-930C-47724F5DEE32}" type="presParOf" srcId="{68E97C0F-DDA4-484D-9DEA-9B568148A125}" destId="{57628E17-12BE-45F3-873F-F875DA5856C9}" srcOrd="1" destOrd="0" presId="urn:microsoft.com/office/officeart/2005/8/layout/vList6"/>
    <dgm:cxn modelId="{0B98E49B-2109-461F-BDF6-3D773154AB1E}" type="presParOf" srcId="{8DDC8007-177E-4D7D-A628-D9B63D6DF844}" destId="{865233B3-F537-4E9A-9BA0-DAE03D743BFF}" srcOrd="1" destOrd="0" presId="urn:microsoft.com/office/officeart/2005/8/layout/vList6"/>
    <dgm:cxn modelId="{B7D25E00-B04B-40A4-A4A3-FA794F395625}" type="presParOf" srcId="{8DDC8007-177E-4D7D-A628-D9B63D6DF844}" destId="{F22343FC-BF63-4039-A170-137022F24B39}" srcOrd="2" destOrd="0" presId="urn:microsoft.com/office/officeart/2005/8/layout/vList6"/>
    <dgm:cxn modelId="{6704779A-C6CA-42FE-8E77-3A26D71DBCC7}" type="presParOf" srcId="{F22343FC-BF63-4039-A170-137022F24B39}" destId="{DCE36090-7386-4F1F-9CD0-FDA48B36B74F}" srcOrd="0" destOrd="0" presId="urn:microsoft.com/office/officeart/2005/8/layout/vList6"/>
    <dgm:cxn modelId="{B443F8D7-8F85-4DA6-BC8C-7D6571F89EA9}" type="presParOf" srcId="{F22343FC-BF63-4039-A170-137022F24B39}" destId="{2DEBD7BD-E941-43CD-97F6-864F3AC0A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B2EE45E-FE6A-463A-85DF-BCA0ED23A538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E796677-FA26-47E4-9547-A5051F74A436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1"/>
            </a:rPr>
            <a:t>Thinking like a genius: overview</a:t>
          </a:r>
          <a:r>
            <a:rPr lang="en-US" b="0" dirty="0" smtClean="0"/>
            <a:t> </a:t>
          </a:r>
          <a:endParaRPr lang="ko-KR" altLang="en-US" dirty="0"/>
        </a:p>
      </dgm:t>
    </dgm:pt>
    <dgm:pt modelId="{BAC24442-565D-46D1-ACD5-CBD5CE7FBF4B}" type="parTrans" cxnId="{D2382CC7-0D23-4584-8AF0-9EA0277003E0}">
      <dgm:prSet/>
      <dgm:spPr/>
      <dgm:t>
        <a:bodyPr/>
        <a:lstStyle/>
        <a:p>
          <a:pPr latinLnBrk="1"/>
          <a:endParaRPr lang="ko-KR" altLang="en-US"/>
        </a:p>
      </dgm:t>
    </dgm:pt>
    <dgm:pt modelId="{3C87B40F-C772-4663-A48E-E869877F116E}" type="sibTrans" cxnId="{D2382CC7-0D23-4584-8AF0-9EA0277003E0}">
      <dgm:prSet/>
      <dgm:spPr/>
      <dgm:t>
        <a:bodyPr/>
        <a:lstStyle/>
        <a:p>
          <a:pPr latinLnBrk="1"/>
          <a:endParaRPr lang="ko-KR" altLang="en-US"/>
        </a:p>
      </dgm:t>
    </dgm:pt>
    <dgm:pt modelId="{ABEEC318-C2EF-491E-88D6-C8A7538E568D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2" action="ppaction://hlinkfile"/>
            </a:rPr>
            <a:t>Search for images of creative problem solving</a:t>
          </a:r>
          <a:endParaRPr lang="ko-KR" altLang="en-US" dirty="0"/>
        </a:p>
      </dgm:t>
    </dgm:pt>
    <dgm:pt modelId="{4493062C-03FE-4891-9643-47AD8443158C}" type="parTrans" cxnId="{C12196BA-5E8A-45FF-B2DB-AD6EB26D406C}">
      <dgm:prSet/>
      <dgm:spPr/>
      <dgm:t>
        <a:bodyPr/>
        <a:lstStyle/>
        <a:p>
          <a:pPr latinLnBrk="1"/>
          <a:endParaRPr lang="ko-KR" altLang="en-US"/>
        </a:p>
      </dgm:t>
    </dgm:pt>
    <dgm:pt modelId="{2E50FD6F-3817-44D9-8693-A10BCADEA808}" type="sibTrans" cxnId="{C12196BA-5E8A-45FF-B2DB-AD6EB26D406C}">
      <dgm:prSet/>
      <dgm:spPr/>
      <dgm:t>
        <a:bodyPr/>
        <a:lstStyle/>
        <a:p>
          <a:pPr latinLnBrk="1"/>
          <a:endParaRPr lang="ko-KR" altLang="en-US"/>
        </a:p>
      </dgm:t>
    </dgm:pt>
    <dgm:pt modelId="{2B93A46A-40D2-43F5-948E-0373B7CEE2D0}">
      <dgm:prSet phldrT="[텍스트]"/>
      <dgm:spPr/>
      <dgm:t>
        <a:bodyPr/>
        <a:lstStyle/>
        <a:p>
          <a:pPr latinLnBrk="1"/>
          <a:r>
            <a:rPr lang="en-US" dirty="0" smtClean="0"/>
            <a:t>[PDF] </a:t>
          </a:r>
          <a:r>
            <a:rPr lang="en-US" b="1" dirty="0" smtClean="0">
              <a:hlinkClick xmlns:r="http://schemas.openxmlformats.org/officeDocument/2006/relationships" r:id="rId3"/>
            </a:rPr>
            <a:t>Schema</a:t>
          </a:r>
          <a:r>
            <a:rPr lang="en-US" b="0" dirty="0" smtClean="0">
              <a:hlinkClick xmlns:r="http://schemas.openxmlformats.org/officeDocument/2006/relationships" r:id="rId3"/>
            </a:rPr>
            <a:t> Theory </a:t>
          </a:r>
          <a:endParaRPr lang="ko-KR" altLang="en-US" dirty="0"/>
        </a:p>
      </dgm:t>
    </dgm:pt>
    <dgm:pt modelId="{8671F4D8-A722-4119-93F4-CF7E41D24925}" type="parTrans" cxnId="{CF1AB6ED-4169-43A2-841A-79A328F13977}">
      <dgm:prSet/>
      <dgm:spPr/>
      <dgm:t>
        <a:bodyPr/>
        <a:lstStyle/>
        <a:p>
          <a:pPr latinLnBrk="1"/>
          <a:endParaRPr lang="ko-KR" altLang="en-US"/>
        </a:p>
      </dgm:t>
    </dgm:pt>
    <dgm:pt modelId="{CDD44DBB-6047-4ED5-8A88-610F3E74E03E}" type="sibTrans" cxnId="{CF1AB6ED-4169-43A2-841A-79A328F13977}">
      <dgm:prSet/>
      <dgm:spPr/>
      <dgm:t>
        <a:bodyPr/>
        <a:lstStyle/>
        <a:p>
          <a:pPr latinLnBrk="1"/>
          <a:endParaRPr lang="ko-KR" altLang="en-US"/>
        </a:p>
      </dgm:t>
    </dgm:pt>
    <dgm:pt modelId="{B4C662E3-C77F-4519-B08C-420FDE7DC0C3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4"/>
            </a:rPr>
            <a:t>Problem</a:t>
          </a:r>
          <a:r>
            <a:rPr lang="en-US" b="0" dirty="0" smtClean="0">
              <a:hlinkClick xmlns:r="http://schemas.openxmlformats.org/officeDocument/2006/relationships" r:id="rId4"/>
            </a:rPr>
            <a:t>-based learning</a:t>
          </a:r>
          <a:r>
            <a:rPr lang="en-US" b="0" dirty="0" smtClean="0"/>
            <a:t> </a:t>
          </a:r>
          <a:endParaRPr lang="ko-KR" altLang="en-US" dirty="0"/>
        </a:p>
      </dgm:t>
    </dgm:pt>
    <dgm:pt modelId="{5BD14346-F5BE-40F2-BC57-4C8B231A9A13}" type="parTrans" cxnId="{DFCA41F8-B1C3-4661-8737-CE14CD42B3F5}">
      <dgm:prSet/>
      <dgm:spPr/>
      <dgm:t>
        <a:bodyPr/>
        <a:lstStyle/>
        <a:p>
          <a:pPr latinLnBrk="1"/>
          <a:endParaRPr lang="ko-KR" altLang="en-US"/>
        </a:p>
      </dgm:t>
    </dgm:pt>
    <dgm:pt modelId="{00F74769-126D-43BB-A8E7-E4872DE8755A}" type="sibTrans" cxnId="{DFCA41F8-B1C3-4661-8737-CE14CD42B3F5}">
      <dgm:prSet/>
      <dgm:spPr/>
      <dgm:t>
        <a:bodyPr/>
        <a:lstStyle/>
        <a:p>
          <a:pPr latinLnBrk="1"/>
          <a:endParaRPr lang="ko-KR" altLang="en-US"/>
        </a:p>
      </dgm:t>
    </dgm:pt>
    <dgm:pt modelId="{E796C255-95B5-4FB5-9484-D322A31BC514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5"/>
            </a:rPr>
            <a:t>Creative Memories</a:t>
          </a:r>
          <a:r>
            <a:rPr lang="en-US" b="0" dirty="0" smtClean="0"/>
            <a:t> </a:t>
          </a:r>
          <a:endParaRPr lang="ko-KR" altLang="en-US" dirty="0"/>
        </a:p>
      </dgm:t>
    </dgm:pt>
    <dgm:pt modelId="{0A5AE736-A3D0-4D2C-8D39-86840E3487EA}" type="parTrans" cxnId="{5A0F3318-9951-436E-B74F-3715C548DA69}">
      <dgm:prSet/>
      <dgm:spPr/>
      <dgm:t>
        <a:bodyPr/>
        <a:lstStyle/>
        <a:p>
          <a:pPr latinLnBrk="1"/>
          <a:endParaRPr lang="ko-KR" altLang="en-US"/>
        </a:p>
      </dgm:t>
    </dgm:pt>
    <dgm:pt modelId="{566F0314-FFAB-4A4B-A645-78341FDEB700}" type="sibTrans" cxnId="{5A0F3318-9951-436E-B74F-3715C548DA69}">
      <dgm:prSet/>
      <dgm:spPr/>
      <dgm:t>
        <a:bodyPr/>
        <a:lstStyle/>
        <a:p>
          <a:pPr latinLnBrk="1"/>
          <a:endParaRPr lang="ko-KR" altLang="en-US"/>
        </a:p>
      </dgm:t>
    </dgm:pt>
    <dgm:pt modelId="{39D62D5E-81BC-45C2-9391-5B533E5BFDDA}" type="pres">
      <dgm:prSet presAssocID="{0B2EE45E-FE6A-463A-85DF-BCA0ED23A5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800AA2-E58A-4841-91DA-BA373580988E}" type="pres">
      <dgm:prSet presAssocID="{1E796677-FA26-47E4-9547-A5051F74A436}" presName="dummy" presStyleCnt="0"/>
      <dgm:spPr/>
    </dgm:pt>
    <dgm:pt modelId="{35BA6DD2-FC52-44A3-84EA-F248CAA99EE5}" type="pres">
      <dgm:prSet presAssocID="{1E796677-FA26-47E4-9547-A5051F74A43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B4CC0C-6565-463F-AE24-ACBFD82517AC}" type="pres">
      <dgm:prSet presAssocID="{3C87B40F-C772-4663-A48E-E869877F116E}" presName="sibTrans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06619960-79F5-4102-8EFC-80F75A78CD6B}" type="pres">
      <dgm:prSet presAssocID="{ABEEC318-C2EF-491E-88D6-C8A7538E568D}" presName="dummy" presStyleCnt="0"/>
      <dgm:spPr/>
    </dgm:pt>
    <dgm:pt modelId="{07EC4F62-5B8E-48E1-B04F-E6805D1588F5}" type="pres">
      <dgm:prSet presAssocID="{ABEEC318-C2EF-491E-88D6-C8A7538E568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02323C-C0C7-4DEA-AEF9-96B1D19573F0}" type="pres">
      <dgm:prSet presAssocID="{2E50FD6F-3817-44D9-8693-A10BCADEA808}" presName="sibTrans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5FEBB1F9-B5E7-4058-998D-A7D784CF6C20}" type="pres">
      <dgm:prSet presAssocID="{2B93A46A-40D2-43F5-948E-0373B7CEE2D0}" presName="dummy" presStyleCnt="0"/>
      <dgm:spPr/>
    </dgm:pt>
    <dgm:pt modelId="{16974C6F-5C40-47AE-997E-2F027FE66857}" type="pres">
      <dgm:prSet presAssocID="{2B93A46A-40D2-43F5-948E-0373B7CEE2D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63D757-828F-4293-B10D-AFF8E36067C1}" type="pres">
      <dgm:prSet presAssocID="{CDD44DBB-6047-4ED5-8A88-610F3E74E03E}" presName="sibTrans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AB176047-AC32-47A5-B367-430BA07CD7C2}" type="pres">
      <dgm:prSet presAssocID="{B4C662E3-C77F-4519-B08C-420FDE7DC0C3}" presName="dummy" presStyleCnt="0"/>
      <dgm:spPr/>
    </dgm:pt>
    <dgm:pt modelId="{0247C162-FBC6-4EC1-B73B-6BAE360E1A1D}" type="pres">
      <dgm:prSet presAssocID="{B4C662E3-C77F-4519-B08C-420FDE7DC0C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97320C-9365-4FEC-87BD-6577B9A567AA}" type="pres">
      <dgm:prSet presAssocID="{00F74769-126D-43BB-A8E7-E4872DE8755A}" presName="sibTrans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E749D442-6DB3-4FBD-AA85-E6CF38B24BD1}" type="pres">
      <dgm:prSet presAssocID="{E796C255-95B5-4FB5-9484-D322A31BC514}" presName="dummy" presStyleCnt="0"/>
      <dgm:spPr/>
    </dgm:pt>
    <dgm:pt modelId="{143A2F11-31E2-45EC-AF31-7EF1CF9DB2F7}" type="pres">
      <dgm:prSet presAssocID="{E796C255-95B5-4FB5-9484-D322A31BC51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C22D24-CA36-4E3C-B63E-AB2F85E66D92}" type="pres">
      <dgm:prSet presAssocID="{566F0314-FFAB-4A4B-A645-78341FDEB700}" presName="sibTrans" presStyleLbl="node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01802681-A3C6-437C-AA0B-504C77808FB2}" type="presOf" srcId="{1E796677-FA26-47E4-9547-A5051F74A436}" destId="{35BA6DD2-FC52-44A3-84EA-F248CAA99EE5}" srcOrd="0" destOrd="0" presId="urn:microsoft.com/office/officeart/2005/8/layout/cycle1"/>
    <dgm:cxn modelId="{D2382CC7-0D23-4584-8AF0-9EA0277003E0}" srcId="{0B2EE45E-FE6A-463A-85DF-BCA0ED23A538}" destId="{1E796677-FA26-47E4-9547-A5051F74A436}" srcOrd="0" destOrd="0" parTransId="{BAC24442-565D-46D1-ACD5-CBD5CE7FBF4B}" sibTransId="{3C87B40F-C772-4663-A48E-E869877F116E}"/>
    <dgm:cxn modelId="{C1078C70-E0E5-4B76-9366-E476ED576449}" type="presOf" srcId="{E796C255-95B5-4FB5-9484-D322A31BC514}" destId="{143A2F11-31E2-45EC-AF31-7EF1CF9DB2F7}" srcOrd="0" destOrd="0" presId="urn:microsoft.com/office/officeart/2005/8/layout/cycle1"/>
    <dgm:cxn modelId="{CF1AB6ED-4169-43A2-841A-79A328F13977}" srcId="{0B2EE45E-FE6A-463A-85DF-BCA0ED23A538}" destId="{2B93A46A-40D2-43F5-948E-0373B7CEE2D0}" srcOrd="2" destOrd="0" parTransId="{8671F4D8-A722-4119-93F4-CF7E41D24925}" sibTransId="{CDD44DBB-6047-4ED5-8A88-610F3E74E03E}"/>
    <dgm:cxn modelId="{D8B6CECC-6574-4B55-811F-FA065BF8DA79}" type="presOf" srcId="{566F0314-FFAB-4A4B-A645-78341FDEB700}" destId="{81C22D24-CA36-4E3C-B63E-AB2F85E66D92}" srcOrd="0" destOrd="0" presId="urn:microsoft.com/office/officeart/2005/8/layout/cycle1"/>
    <dgm:cxn modelId="{F04EE82B-A89F-4119-B6E2-417AD4E23E53}" type="presOf" srcId="{ABEEC318-C2EF-491E-88D6-C8A7538E568D}" destId="{07EC4F62-5B8E-48E1-B04F-E6805D1588F5}" srcOrd="0" destOrd="0" presId="urn:microsoft.com/office/officeart/2005/8/layout/cycle1"/>
    <dgm:cxn modelId="{E0CB48E0-872C-4B23-B777-A12E2A58AD0D}" type="presOf" srcId="{00F74769-126D-43BB-A8E7-E4872DE8755A}" destId="{D897320C-9365-4FEC-87BD-6577B9A567AA}" srcOrd="0" destOrd="0" presId="urn:microsoft.com/office/officeart/2005/8/layout/cycle1"/>
    <dgm:cxn modelId="{DFCA41F8-B1C3-4661-8737-CE14CD42B3F5}" srcId="{0B2EE45E-FE6A-463A-85DF-BCA0ED23A538}" destId="{B4C662E3-C77F-4519-B08C-420FDE7DC0C3}" srcOrd="3" destOrd="0" parTransId="{5BD14346-F5BE-40F2-BC57-4C8B231A9A13}" sibTransId="{00F74769-126D-43BB-A8E7-E4872DE8755A}"/>
    <dgm:cxn modelId="{8BE3B5E6-DB26-459C-8AC9-F0BBDE1D2518}" type="presOf" srcId="{3C87B40F-C772-4663-A48E-E869877F116E}" destId="{D1B4CC0C-6565-463F-AE24-ACBFD82517AC}" srcOrd="0" destOrd="0" presId="urn:microsoft.com/office/officeart/2005/8/layout/cycle1"/>
    <dgm:cxn modelId="{5430EC34-5A23-402B-9E9D-C27080AF5A3C}" type="presOf" srcId="{CDD44DBB-6047-4ED5-8A88-610F3E74E03E}" destId="{6863D757-828F-4293-B10D-AFF8E36067C1}" srcOrd="0" destOrd="0" presId="urn:microsoft.com/office/officeart/2005/8/layout/cycle1"/>
    <dgm:cxn modelId="{4737E33E-752A-4F3A-9A44-2444501887FD}" type="presOf" srcId="{2E50FD6F-3817-44D9-8693-A10BCADEA808}" destId="{FF02323C-C0C7-4DEA-AEF9-96B1D19573F0}" srcOrd="0" destOrd="0" presId="urn:microsoft.com/office/officeart/2005/8/layout/cycle1"/>
    <dgm:cxn modelId="{5A0F3318-9951-436E-B74F-3715C548DA69}" srcId="{0B2EE45E-FE6A-463A-85DF-BCA0ED23A538}" destId="{E796C255-95B5-4FB5-9484-D322A31BC514}" srcOrd="4" destOrd="0" parTransId="{0A5AE736-A3D0-4D2C-8D39-86840E3487EA}" sibTransId="{566F0314-FFAB-4A4B-A645-78341FDEB700}"/>
    <dgm:cxn modelId="{2824E702-2577-41B4-B6EA-5512816D801F}" type="presOf" srcId="{2B93A46A-40D2-43F5-948E-0373B7CEE2D0}" destId="{16974C6F-5C40-47AE-997E-2F027FE66857}" srcOrd="0" destOrd="0" presId="urn:microsoft.com/office/officeart/2005/8/layout/cycle1"/>
    <dgm:cxn modelId="{FFE59499-0666-4380-A62E-3E38FA8A149F}" type="presOf" srcId="{0B2EE45E-FE6A-463A-85DF-BCA0ED23A538}" destId="{39D62D5E-81BC-45C2-9391-5B533E5BFDDA}" srcOrd="0" destOrd="0" presId="urn:microsoft.com/office/officeart/2005/8/layout/cycle1"/>
    <dgm:cxn modelId="{C12196BA-5E8A-45FF-B2DB-AD6EB26D406C}" srcId="{0B2EE45E-FE6A-463A-85DF-BCA0ED23A538}" destId="{ABEEC318-C2EF-491E-88D6-C8A7538E568D}" srcOrd="1" destOrd="0" parTransId="{4493062C-03FE-4891-9643-47AD8443158C}" sibTransId="{2E50FD6F-3817-44D9-8693-A10BCADEA808}"/>
    <dgm:cxn modelId="{1C9C1230-82C0-456E-B474-C7918EB317AC}" type="presOf" srcId="{B4C662E3-C77F-4519-B08C-420FDE7DC0C3}" destId="{0247C162-FBC6-4EC1-B73B-6BAE360E1A1D}" srcOrd="0" destOrd="0" presId="urn:microsoft.com/office/officeart/2005/8/layout/cycle1"/>
    <dgm:cxn modelId="{1B08EE1B-DDE7-458A-A760-D81632E8F4B4}" type="presParOf" srcId="{39D62D5E-81BC-45C2-9391-5B533E5BFDDA}" destId="{1A800AA2-E58A-4841-91DA-BA373580988E}" srcOrd="0" destOrd="0" presId="urn:microsoft.com/office/officeart/2005/8/layout/cycle1"/>
    <dgm:cxn modelId="{3E6BD79F-0021-40BE-A9D7-B4519E79C2B6}" type="presParOf" srcId="{39D62D5E-81BC-45C2-9391-5B533E5BFDDA}" destId="{35BA6DD2-FC52-44A3-84EA-F248CAA99EE5}" srcOrd="1" destOrd="0" presId="urn:microsoft.com/office/officeart/2005/8/layout/cycle1"/>
    <dgm:cxn modelId="{9E4C5648-A589-48FF-9F12-F032F32ECF9E}" type="presParOf" srcId="{39D62D5E-81BC-45C2-9391-5B533E5BFDDA}" destId="{D1B4CC0C-6565-463F-AE24-ACBFD82517AC}" srcOrd="2" destOrd="0" presId="urn:microsoft.com/office/officeart/2005/8/layout/cycle1"/>
    <dgm:cxn modelId="{E116FE37-104E-42B0-91BF-7A2FEE3658D5}" type="presParOf" srcId="{39D62D5E-81BC-45C2-9391-5B533E5BFDDA}" destId="{06619960-79F5-4102-8EFC-80F75A78CD6B}" srcOrd="3" destOrd="0" presId="urn:microsoft.com/office/officeart/2005/8/layout/cycle1"/>
    <dgm:cxn modelId="{A5B722AE-90BC-47CC-9B86-0798CD8496F2}" type="presParOf" srcId="{39D62D5E-81BC-45C2-9391-5B533E5BFDDA}" destId="{07EC4F62-5B8E-48E1-B04F-E6805D1588F5}" srcOrd="4" destOrd="0" presId="urn:microsoft.com/office/officeart/2005/8/layout/cycle1"/>
    <dgm:cxn modelId="{D9F66521-138E-4974-ADF3-78E8617393B1}" type="presParOf" srcId="{39D62D5E-81BC-45C2-9391-5B533E5BFDDA}" destId="{FF02323C-C0C7-4DEA-AEF9-96B1D19573F0}" srcOrd="5" destOrd="0" presId="urn:microsoft.com/office/officeart/2005/8/layout/cycle1"/>
    <dgm:cxn modelId="{F6780A45-99FD-4D4B-99BE-9A4E4A6EB123}" type="presParOf" srcId="{39D62D5E-81BC-45C2-9391-5B533E5BFDDA}" destId="{5FEBB1F9-B5E7-4058-998D-A7D784CF6C20}" srcOrd="6" destOrd="0" presId="urn:microsoft.com/office/officeart/2005/8/layout/cycle1"/>
    <dgm:cxn modelId="{6F802407-A4A6-4276-A954-EF4CDCBB3FE3}" type="presParOf" srcId="{39D62D5E-81BC-45C2-9391-5B533E5BFDDA}" destId="{16974C6F-5C40-47AE-997E-2F027FE66857}" srcOrd="7" destOrd="0" presId="urn:microsoft.com/office/officeart/2005/8/layout/cycle1"/>
    <dgm:cxn modelId="{54CC3ECE-10AC-441D-B72F-89D53D75B377}" type="presParOf" srcId="{39D62D5E-81BC-45C2-9391-5B533E5BFDDA}" destId="{6863D757-828F-4293-B10D-AFF8E36067C1}" srcOrd="8" destOrd="0" presId="urn:microsoft.com/office/officeart/2005/8/layout/cycle1"/>
    <dgm:cxn modelId="{73E2DDDC-919D-4FAA-81D8-678746168065}" type="presParOf" srcId="{39D62D5E-81BC-45C2-9391-5B533E5BFDDA}" destId="{AB176047-AC32-47A5-B367-430BA07CD7C2}" srcOrd="9" destOrd="0" presId="urn:microsoft.com/office/officeart/2005/8/layout/cycle1"/>
    <dgm:cxn modelId="{575F8E01-85D3-4956-84E3-DF3C8C75BA1F}" type="presParOf" srcId="{39D62D5E-81BC-45C2-9391-5B533E5BFDDA}" destId="{0247C162-FBC6-4EC1-B73B-6BAE360E1A1D}" srcOrd="10" destOrd="0" presId="urn:microsoft.com/office/officeart/2005/8/layout/cycle1"/>
    <dgm:cxn modelId="{C137C6D5-8A29-4C3D-A51B-FB7171604402}" type="presParOf" srcId="{39D62D5E-81BC-45C2-9391-5B533E5BFDDA}" destId="{D897320C-9365-4FEC-87BD-6577B9A567AA}" srcOrd="11" destOrd="0" presId="urn:microsoft.com/office/officeart/2005/8/layout/cycle1"/>
    <dgm:cxn modelId="{46425485-9DA8-49AD-BE0E-1350994F81D6}" type="presParOf" srcId="{39D62D5E-81BC-45C2-9391-5B533E5BFDDA}" destId="{E749D442-6DB3-4FBD-AA85-E6CF38B24BD1}" srcOrd="12" destOrd="0" presId="urn:microsoft.com/office/officeart/2005/8/layout/cycle1"/>
    <dgm:cxn modelId="{F0B56585-D520-40D6-BE39-3BF15F862B75}" type="presParOf" srcId="{39D62D5E-81BC-45C2-9391-5B533E5BFDDA}" destId="{143A2F11-31E2-45EC-AF31-7EF1CF9DB2F7}" srcOrd="13" destOrd="0" presId="urn:microsoft.com/office/officeart/2005/8/layout/cycle1"/>
    <dgm:cxn modelId="{671F2261-38FE-46D6-9FCB-5FB7BCDA257C}" type="presParOf" srcId="{39D62D5E-81BC-45C2-9391-5B533E5BFDDA}" destId="{81C22D24-CA36-4E3C-B63E-AB2F85E66D9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A63A2F-66FC-4F95-A066-377F75609D9B}" type="doc">
      <dgm:prSet loTypeId="urn:microsoft.com/office/officeart/2005/8/layout/cycle4" loCatId="relationship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7291EC88-10F7-4B8E-AAA2-20017773CB4A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1"/>
            </a:rPr>
            <a:t>Problem </a:t>
          </a:r>
          <a:r>
            <a:rPr lang="en-US" b="1" dirty="0" smtClean="0">
              <a:hlinkClick xmlns:r="http://schemas.openxmlformats.org/officeDocument/2006/relationships" r:id="rId1"/>
            </a:rPr>
            <a:t>Solving</a:t>
          </a:r>
          <a:r>
            <a:rPr lang="en-US" b="0" dirty="0" smtClean="0">
              <a:hlinkClick xmlns:r="http://schemas.openxmlformats.org/officeDocument/2006/relationships" r:id="rId1"/>
            </a:rPr>
            <a:t> Techniques</a:t>
          </a:r>
          <a:r>
            <a:rPr lang="en-US" b="0" dirty="0" smtClean="0"/>
            <a:t> </a:t>
          </a:r>
          <a:endParaRPr lang="ko-KR" altLang="en-US" dirty="0"/>
        </a:p>
      </dgm:t>
    </dgm:pt>
    <dgm:pt modelId="{6CA11FA1-D24B-4D04-80D4-EAD8A7A60307}" type="parTrans" cxnId="{8367472B-E258-4B1C-82D5-9058610155CA}">
      <dgm:prSet/>
      <dgm:spPr/>
      <dgm:t>
        <a:bodyPr/>
        <a:lstStyle/>
        <a:p>
          <a:pPr latinLnBrk="1"/>
          <a:endParaRPr lang="ko-KR" altLang="en-US"/>
        </a:p>
      </dgm:t>
    </dgm:pt>
    <dgm:pt modelId="{32C72448-210A-49E9-86D2-7B43B4889581}" type="sibTrans" cxnId="{8367472B-E258-4B1C-82D5-9058610155CA}">
      <dgm:prSet/>
      <dgm:spPr/>
      <dgm:t>
        <a:bodyPr/>
        <a:lstStyle/>
        <a:p>
          <a:pPr latinLnBrk="1"/>
          <a:endParaRPr lang="ko-KR" altLang="en-US"/>
        </a:p>
      </dgm:t>
    </dgm:pt>
    <dgm:pt modelId="{0A631E63-E4CC-4F1C-9D9D-398DA2AB501D}">
      <dgm:prSet phldrT="[텍스트]"/>
      <dgm:spPr/>
      <dgm:t>
        <a:bodyPr/>
        <a:lstStyle/>
        <a:p>
          <a:pPr latinLnBrk="1"/>
          <a:r>
            <a:rPr lang="en-US" dirty="0" smtClean="0"/>
            <a:t>[PDF] </a:t>
          </a:r>
          <a:r>
            <a:rPr lang="en-US" b="0" dirty="0" smtClean="0">
              <a:hlinkClick xmlns:r="http://schemas.openxmlformats.org/officeDocument/2006/relationships" r:id="rId2"/>
            </a:rPr>
            <a:t>Sustainable development and health</a:t>
          </a:r>
          <a:endParaRPr lang="ko-KR" altLang="en-US" dirty="0"/>
        </a:p>
      </dgm:t>
    </dgm:pt>
    <dgm:pt modelId="{E480457C-6A77-4A38-B874-4F2A6D443A53}" type="parTrans" cxnId="{2CB98455-F5E3-4C91-9AD0-46C6D60CAA4E}">
      <dgm:prSet/>
      <dgm:spPr/>
      <dgm:t>
        <a:bodyPr/>
        <a:lstStyle/>
        <a:p>
          <a:pPr latinLnBrk="1"/>
          <a:endParaRPr lang="ko-KR" altLang="en-US"/>
        </a:p>
      </dgm:t>
    </dgm:pt>
    <dgm:pt modelId="{78B2D78F-C0DA-47C7-BAEF-50AD63340707}" type="sibTrans" cxnId="{2CB98455-F5E3-4C91-9AD0-46C6D60CAA4E}">
      <dgm:prSet/>
      <dgm:spPr/>
      <dgm:t>
        <a:bodyPr/>
        <a:lstStyle/>
        <a:p>
          <a:pPr latinLnBrk="1"/>
          <a:endParaRPr lang="ko-KR" altLang="en-US"/>
        </a:p>
      </dgm:t>
    </dgm:pt>
    <dgm:pt modelId="{11631B39-5CE0-43FC-8924-DE39A69782CD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3"/>
            </a:rPr>
            <a:t>Critical</a:t>
          </a:r>
          <a:r>
            <a:rPr lang="en-US" b="0" dirty="0" smtClean="0">
              <a:hlinkClick xmlns:r="http://schemas.openxmlformats.org/officeDocument/2006/relationships" r:id="rId3"/>
            </a:rPr>
            <a:t> Thinking and Problem </a:t>
          </a:r>
          <a:r>
            <a:rPr lang="en-US" b="1" dirty="0" smtClean="0">
              <a:hlinkClick xmlns:r="http://schemas.openxmlformats.org/officeDocument/2006/relationships" r:id="rId3"/>
            </a:rPr>
            <a:t>Solving</a:t>
          </a:r>
          <a:r>
            <a:rPr lang="en-US" b="0" dirty="0" smtClean="0"/>
            <a:t> </a:t>
          </a:r>
          <a:endParaRPr lang="ko-KR" altLang="en-US" dirty="0"/>
        </a:p>
      </dgm:t>
    </dgm:pt>
    <dgm:pt modelId="{F3B48305-F7D1-4EA2-BE88-9E30C33435FB}" type="parTrans" cxnId="{6C30BCCF-C1D0-442A-8F06-81B30BD3F2AA}">
      <dgm:prSet/>
      <dgm:spPr/>
      <dgm:t>
        <a:bodyPr/>
        <a:lstStyle/>
        <a:p>
          <a:pPr latinLnBrk="1"/>
          <a:endParaRPr lang="ko-KR" altLang="en-US"/>
        </a:p>
      </dgm:t>
    </dgm:pt>
    <dgm:pt modelId="{50787501-FE7A-481C-A872-E44B2F84B630}" type="sibTrans" cxnId="{6C30BCCF-C1D0-442A-8F06-81B30BD3F2AA}">
      <dgm:prSet/>
      <dgm:spPr/>
      <dgm:t>
        <a:bodyPr/>
        <a:lstStyle/>
        <a:p>
          <a:pPr latinLnBrk="1"/>
          <a:endParaRPr lang="ko-KR" altLang="en-US"/>
        </a:p>
      </dgm:t>
    </dgm:pt>
    <dgm:pt modelId="{066B9882-C08C-4322-B3F1-D44635A68888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4"/>
            </a:rPr>
            <a:t>Creativity, Thinking Skills, </a:t>
          </a:r>
          <a:r>
            <a:rPr lang="en-US" b="1" dirty="0" smtClean="0">
              <a:hlinkClick xmlns:r="http://schemas.openxmlformats.org/officeDocument/2006/relationships" r:id="rId4"/>
            </a:rPr>
            <a:t>Critical</a:t>
          </a:r>
          <a:r>
            <a:rPr lang="en-US" b="0" dirty="0" smtClean="0">
              <a:hlinkClick xmlns:r="http://schemas.openxmlformats.org/officeDocument/2006/relationships" r:id="rId4"/>
            </a:rPr>
            <a:t> Thinking</a:t>
          </a:r>
          <a:endParaRPr lang="ko-KR" altLang="en-US" dirty="0"/>
        </a:p>
      </dgm:t>
    </dgm:pt>
    <dgm:pt modelId="{B646852D-D018-41A7-9728-916AC55FA696}" type="parTrans" cxnId="{3167CD86-65D3-4A99-AEB9-5833E15D1EFD}">
      <dgm:prSet/>
      <dgm:spPr/>
      <dgm:t>
        <a:bodyPr/>
        <a:lstStyle/>
        <a:p>
          <a:pPr latinLnBrk="1"/>
          <a:endParaRPr lang="ko-KR" altLang="en-US"/>
        </a:p>
      </dgm:t>
    </dgm:pt>
    <dgm:pt modelId="{AEA9C517-F961-48E3-98FB-C368C3E0E158}" type="sibTrans" cxnId="{3167CD86-65D3-4A99-AEB9-5833E15D1EFD}">
      <dgm:prSet/>
      <dgm:spPr/>
      <dgm:t>
        <a:bodyPr/>
        <a:lstStyle/>
        <a:p>
          <a:pPr latinLnBrk="1"/>
          <a:endParaRPr lang="ko-KR" altLang="en-US"/>
        </a:p>
      </dgm:t>
    </dgm:pt>
    <dgm:pt modelId="{E524459B-075F-4921-9666-D11B85CF1D32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5"/>
            </a:rPr>
            <a:t>Problem solving</a:t>
          </a:r>
          <a:r>
            <a:rPr lang="en-US" b="0" dirty="0" smtClean="0">
              <a:hlinkClick xmlns:r="http://schemas.openxmlformats.org/officeDocument/2006/relationships" r:id="rId5"/>
            </a:rPr>
            <a:t> </a:t>
          </a:r>
          <a:endParaRPr lang="ko-KR" altLang="en-US" dirty="0"/>
        </a:p>
      </dgm:t>
    </dgm:pt>
    <dgm:pt modelId="{85EF750D-06DC-4C24-8494-128B1CA5B57D}" type="parTrans" cxnId="{E1238F99-261C-4325-854A-1C23F39FE9A4}">
      <dgm:prSet/>
      <dgm:spPr/>
      <dgm:t>
        <a:bodyPr/>
        <a:lstStyle/>
        <a:p>
          <a:pPr latinLnBrk="1"/>
          <a:endParaRPr lang="ko-KR" altLang="en-US"/>
        </a:p>
      </dgm:t>
    </dgm:pt>
    <dgm:pt modelId="{C56962D1-948E-4450-A87F-9A221DC8B0CD}" type="sibTrans" cxnId="{E1238F99-261C-4325-854A-1C23F39FE9A4}">
      <dgm:prSet/>
      <dgm:spPr/>
      <dgm:t>
        <a:bodyPr/>
        <a:lstStyle/>
        <a:p>
          <a:pPr latinLnBrk="1"/>
          <a:endParaRPr lang="ko-KR" altLang="en-US"/>
        </a:p>
      </dgm:t>
    </dgm:pt>
    <dgm:pt modelId="{334B0691-C9D0-45EF-99EA-EB6CEB4F41A5}">
      <dgm:prSet phldrT="[텍스트]"/>
      <dgm:spPr/>
      <dgm:t>
        <a:bodyPr/>
        <a:lstStyle/>
        <a:p>
          <a:pPr latinLnBrk="1"/>
          <a:r>
            <a:rPr lang="en-US" dirty="0" smtClean="0"/>
            <a:t>[DOC] </a:t>
          </a:r>
          <a:r>
            <a:rPr lang="en-US" b="0" dirty="0" smtClean="0">
              <a:hlinkClick xmlns:r="http://schemas.openxmlformats.org/officeDocument/2006/relationships" r:id="rId6"/>
            </a:rPr>
            <a:t>The Seven </a:t>
          </a:r>
          <a:r>
            <a:rPr lang="en-US" b="1" dirty="0" smtClean="0">
              <a:hlinkClick xmlns:r="http://schemas.openxmlformats.org/officeDocument/2006/relationships" r:id="rId6"/>
            </a:rPr>
            <a:t>Principles</a:t>
          </a:r>
          <a:r>
            <a:rPr lang="en-US" b="0" dirty="0" smtClean="0">
              <a:hlinkClick xmlns:r="http://schemas.openxmlformats.org/officeDocument/2006/relationships" r:id="rId6"/>
            </a:rPr>
            <a:t> of Creative </a:t>
          </a:r>
          <a:r>
            <a:rPr lang="en-US" b="1" dirty="0" smtClean="0">
              <a:hlinkClick xmlns:r="http://schemas.openxmlformats.org/officeDocument/2006/relationships" r:id="rId6"/>
            </a:rPr>
            <a:t>Problem Solving</a:t>
          </a:r>
          <a:r>
            <a:rPr lang="en-US" b="0" dirty="0" smtClean="0"/>
            <a:t> </a:t>
          </a:r>
          <a:endParaRPr lang="ko-KR" altLang="en-US" dirty="0"/>
        </a:p>
      </dgm:t>
    </dgm:pt>
    <dgm:pt modelId="{03C71AA2-ED75-4BF9-A30A-948B57F200F1}" type="parTrans" cxnId="{FEBCA294-856B-46BF-BAD8-8A7BB347A9C2}">
      <dgm:prSet/>
      <dgm:spPr/>
      <dgm:t>
        <a:bodyPr/>
        <a:lstStyle/>
        <a:p>
          <a:pPr latinLnBrk="1"/>
          <a:endParaRPr lang="ko-KR" altLang="en-US"/>
        </a:p>
      </dgm:t>
    </dgm:pt>
    <dgm:pt modelId="{3372F821-1D92-44D8-8365-F15D0E56A444}" type="sibTrans" cxnId="{FEBCA294-856B-46BF-BAD8-8A7BB347A9C2}">
      <dgm:prSet/>
      <dgm:spPr/>
      <dgm:t>
        <a:bodyPr/>
        <a:lstStyle/>
        <a:p>
          <a:pPr latinLnBrk="1"/>
          <a:endParaRPr lang="ko-KR" altLang="en-US"/>
        </a:p>
      </dgm:t>
    </dgm:pt>
    <dgm:pt modelId="{66F2A6F4-0EA1-42E7-8BA7-833A601A9CB5}">
      <dgm:prSet phldrT="[텍스트]"/>
      <dgm:spPr/>
      <dgm:t>
        <a:bodyPr/>
        <a:lstStyle/>
        <a:p>
          <a:pPr latinLnBrk="1"/>
          <a:r>
            <a:rPr lang="en-US" dirty="0" smtClean="0">
              <a:hlinkClick xmlns:r="http://schemas.openxmlformats.org/officeDocument/2006/relationships" r:id="rId7" action="ppaction://hlinkfile"/>
            </a:rPr>
            <a:t>Search for videos of </a:t>
          </a:r>
          <a:r>
            <a:rPr lang="en-US" b="1" dirty="0" smtClean="0">
              <a:hlinkClick xmlns:r="http://schemas.openxmlformats.org/officeDocument/2006/relationships" r:id="rId7" action="ppaction://hlinkfile"/>
            </a:rPr>
            <a:t>concepts principles</a:t>
          </a:r>
          <a:endParaRPr lang="ko-KR" altLang="en-US" dirty="0"/>
        </a:p>
      </dgm:t>
    </dgm:pt>
    <dgm:pt modelId="{C4FCE9FF-A759-4A93-ABE0-4F2006387B75}" type="parTrans" cxnId="{62A98A68-1668-45DA-A997-3C5FA2203610}">
      <dgm:prSet/>
      <dgm:spPr/>
      <dgm:t>
        <a:bodyPr/>
        <a:lstStyle/>
        <a:p>
          <a:pPr latinLnBrk="1"/>
          <a:endParaRPr lang="ko-KR" altLang="en-US"/>
        </a:p>
      </dgm:t>
    </dgm:pt>
    <dgm:pt modelId="{3573906D-29EA-4497-8885-C0ACE46422E9}" type="sibTrans" cxnId="{62A98A68-1668-45DA-A997-3C5FA2203610}">
      <dgm:prSet/>
      <dgm:spPr/>
      <dgm:t>
        <a:bodyPr/>
        <a:lstStyle/>
        <a:p>
          <a:pPr latinLnBrk="1"/>
          <a:endParaRPr lang="ko-KR" altLang="en-US"/>
        </a:p>
      </dgm:t>
    </dgm:pt>
    <dgm:pt modelId="{7B649C5D-E70E-4547-A7AC-3C9FAC60BF44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8"/>
            </a:rPr>
            <a:t>Concepts</a:t>
          </a:r>
          <a:r>
            <a:rPr lang="en-US" b="0" dirty="0" smtClean="0">
              <a:hlinkClick xmlns:r="http://schemas.openxmlformats.org/officeDocument/2006/relationships" r:id="rId8"/>
            </a:rPr>
            <a:t>, </a:t>
          </a:r>
          <a:r>
            <a:rPr lang="en-US" b="1" dirty="0" smtClean="0">
              <a:hlinkClick xmlns:r="http://schemas.openxmlformats.org/officeDocument/2006/relationships" r:id="rId8"/>
            </a:rPr>
            <a:t>Principles</a:t>
          </a:r>
          <a:r>
            <a:rPr lang="en-US" b="0" dirty="0" smtClean="0">
              <a:hlinkClick xmlns:r="http://schemas.openxmlformats.org/officeDocument/2006/relationships" r:id="rId8"/>
            </a:rPr>
            <a:t> and Human Rights | OECD Guidelines</a:t>
          </a:r>
          <a:endParaRPr lang="ko-KR" altLang="en-US" dirty="0"/>
        </a:p>
      </dgm:t>
    </dgm:pt>
    <dgm:pt modelId="{A1F7B81E-9FF6-4217-8A22-FE49D83498BD}" type="parTrans" cxnId="{9475BA05-A1CC-4BA2-AFC6-19DF748C7B20}">
      <dgm:prSet/>
      <dgm:spPr/>
      <dgm:t>
        <a:bodyPr/>
        <a:lstStyle/>
        <a:p>
          <a:pPr latinLnBrk="1"/>
          <a:endParaRPr lang="ko-KR" altLang="en-US"/>
        </a:p>
      </dgm:t>
    </dgm:pt>
    <dgm:pt modelId="{73B23E26-9935-48DC-A0C6-1B3BE2376411}" type="sibTrans" cxnId="{9475BA05-A1CC-4BA2-AFC6-19DF748C7B20}">
      <dgm:prSet/>
      <dgm:spPr/>
      <dgm:t>
        <a:bodyPr/>
        <a:lstStyle/>
        <a:p>
          <a:pPr latinLnBrk="1"/>
          <a:endParaRPr lang="ko-KR" altLang="en-US"/>
        </a:p>
      </dgm:t>
    </dgm:pt>
    <dgm:pt modelId="{584B3D3D-7008-4BDC-A999-4AE66CB054DD}" type="pres">
      <dgm:prSet presAssocID="{BDA63A2F-66FC-4F95-A066-377F75609D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96951C-3EDC-4900-8B3B-79A65154661B}" type="pres">
      <dgm:prSet presAssocID="{BDA63A2F-66FC-4F95-A066-377F75609D9B}" presName="children" presStyleCnt="0"/>
      <dgm:spPr/>
    </dgm:pt>
    <dgm:pt modelId="{48006B6A-79B2-403B-BC65-73027D86BF18}" type="pres">
      <dgm:prSet presAssocID="{BDA63A2F-66FC-4F95-A066-377F75609D9B}" presName="child1group" presStyleCnt="0"/>
      <dgm:spPr/>
    </dgm:pt>
    <dgm:pt modelId="{3732BCF6-6F5A-4AA3-88F3-511665CB47ED}" type="pres">
      <dgm:prSet presAssocID="{BDA63A2F-66FC-4F95-A066-377F75609D9B}" presName="child1" presStyleLbl="b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B2FA54F-804E-4A3F-A5DC-D4C313D4A577}" type="pres">
      <dgm:prSet presAssocID="{BDA63A2F-66FC-4F95-A066-377F75609D9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0154EA-9018-4525-A0FD-7B288AFDEB51}" type="pres">
      <dgm:prSet presAssocID="{BDA63A2F-66FC-4F95-A066-377F75609D9B}" presName="child2group" presStyleCnt="0"/>
      <dgm:spPr/>
    </dgm:pt>
    <dgm:pt modelId="{38C569C5-AC77-4330-A965-E8E14FF30FEB}" type="pres">
      <dgm:prSet presAssocID="{BDA63A2F-66FC-4F95-A066-377F75609D9B}" presName="child2" presStyleLbl="b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9C0A625-CD8F-4182-AD77-4720DFD963FE}" type="pres">
      <dgm:prSet presAssocID="{BDA63A2F-66FC-4F95-A066-377F75609D9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2C0BB4-2B44-4DBF-B88C-14A9AA0655B0}" type="pres">
      <dgm:prSet presAssocID="{BDA63A2F-66FC-4F95-A066-377F75609D9B}" presName="child3group" presStyleCnt="0"/>
      <dgm:spPr/>
    </dgm:pt>
    <dgm:pt modelId="{C0001B89-7DFE-4C2E-A825-9AA008E52DA7}" type="pres">
      <dgm:prSet presAssocID="{BDA63A2F-66FC-4F95-A066-377F75609D9B}" presName="child3" presStyleLbl="b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52309DA3-3FB7-4E1F-AC13-DAB47939070C}" type="pres">
      <dgm:prSet presAssocID="{BDA63A2F-66FC-4F95-A066-377F75609D9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355796-9CDF-4B80-9D96-49A221A40DB1}" type="pres">
      <dgm:prSet presAssocID="{BDA63A2F-66FC-4F95-A066-377F75609D9B}" presName="child4group" presStyleCnt="0"/>
      <dgm:spPr/>
    </dgm:pt>
    <dgm:pt modelId="{DB78EE17-B47E-4365-928D-8DFB1A7C3FC7}" type="pres">
      <dgm:prSet presAssocID="{BDA63A2F-66FC-4F95-A066-377F75609D9B}" presName="child4" presStyleLbl="bgAcc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222C7B5-8607-4F2A-AF18-45C957AC45A3}" type="pres">
      <dgm:prSet presAssocID="{BDA63A2F-66FC-4F95-A066-377F75609D9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46B7F8-7A61-4036-A3DE-81B3BB18B990}" type="pres">
      <dgm:prSet presAssocID="{BDA63A2F-66FC-4F95-A066-377F75609D9B}" presName="childPlaceholder" presStyleCnt="0"/>
      <dgm:spPr/>
    </dgm:pt>
    <dgm:pt modelId="{80CF9026-8DB3-46F7-A9A0-B028FBE870E5}" type="pres">
      <dgm:prSet presAssocID="{BDA63A2F-66FC-4F95-A066-377F75609D9B}" presName="circle" presStyleCnt="0"/>
      <dgm:spPr/>
    </dgm:pt>
    <dgm:pt modelId="{E250E509-636C-46A8-9DC8-E96FD3EEEBC0}" type="pres">
      <dgm:prSet presAssocID="{BDA63A2F-66FC-4F95-A066-377F75609D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CE38F3-42A1-4C24-9853-3613536B755E}" type="pres">
      <dgm:prSet presAssocID="{BDA63A2F-66FC-4F95-A066-377F75609D9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2200F6-2AEE-4391-AFF8-1382BEDB9F12}" type="pres">
      <dgm:prSet presAssocID="{BDA63A2F-66FC-4F95-A066-377F75609D9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ECC807-FCF9-42E5-A339-396535282D4C}" type="pres">
      <dgm:prSet presAssocID="{BDA63A2F-66FC-4F95-A066-377F75609D9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D2371D-0F5A-4170-9A99-5F242F70EE39}" type="pres">
      <dgm:prSet presAssocID="{BDA63A2F-66FC-4F95-A066-377F75609D9B}" presName="quadrantPlaceholder" presStyleCnt="0"/>
      <dgm:spPr/>
    </dgm:pt>
    <dgm:pt modelId="{240BFFD5-4E2D-4D2E-92BA-AEF4BA824231}" type="pres">
      <dgm:prSet presAssocID="{BDA63A2F-66FC-4F95-A066-377F75609D9B}" presName="center1" presStyleLbl="fgShp" presStyleIdx="0" presStyleCnt="2"/>
      <dgm:spPr/>
    </dgm:pt>
    <dgm:pt modelId="{680D5B02-62C1-4E9B-99D1-8BAFA5C26F1C}" type="pres">
      <dgm:prSet presAssocID="{BDA63A2F-66FC-4F95-A066-377F75609D9B}" presName="center2" presStyleLbl="fgShp" presStyleIdx="1" presStyleCnt="2"/>
      <dgm:spPr/>
    </dgm:pt>
  </dgm:ptLst>
  <dgm:cxnLst>
    <dgm:cxn modelId="{E62FA7CB-8BA2-4274-9BA8-984990639076}" type="presOf" srcId="{BDA63A2F-66FC-4F95-A066-377F75609D9B}" destId="{584B3D3D-7008-4BDC-A999-4AE66CB054DD}" srcOrd="0" destOrd="0" presId="urn:microsoft.com/office/officeart/2005/8/layout/cycle4"/>
    <dgm:cxn modelId="{77569941-B581-4C1E-9377-7A3B16B4A0A8}" type="presOf" srcId="{334B0691-C9D0-45EF-99EA-EB6CEB4F41A5}" destId="{52309DA3-3FB7-4E1F-AC13-DAB47939070C}" srcOrd="1" destOrd="0" presId="urn:microsoft.com/office/officeart/2005/8/layout/cycle4"/>
    <dgm:cxn modelId="{6C30BCCF-C1D0-442A-8F06-81B30BD3F2AA}" srcId="{BDA63A2F-66FC-4F95-A066-377F75609D9B}" destId="{11631B39-5CE0-43FC-8924-DE39A69782CD}" srcOrd="1" destOrd="0" parTransId="{F3B48305-F7D1-4EA2-BE88-9E30C33435FB}" sibTransId="{50787501-FE7A-481C-A872-E44B2F84B630}"/>
    <dgm:cxn modelId="{25584F4E-82B2-4B42-A805-A3E84C5CC608}" type="presOf" srcId="{0A631E63-E4CC-4F1C-9D9D-398DA2AB501D}" destId="{8B2FA54F-804E-4A3F-A5DC-D4C313D4A577}" srcOrd="1" destOrd="0" presId="urn:microsoft.com/office/officeart/2005/8/layout/cycle4"/>
    <dgm:cxn modelId="{76595DE2-4E15-4947-809D-B67C2C3A7EA7}" type="presOf" srcId="{0A631E63-E4CC-4F1C-9D9D-398DA2AB501D}" destId="{3732BCF6-6F5A-4AA3-88F3-511665CB47ED}" srcOrd="0" destOrd="0" presId="urn:microsoft.com/office/officeart/2005/8/layout/cycle4"/>
    <dgm:cxn modelId="{BD80B5B5-1473-4E78-9809-6B2752C77F9D}" type="presOf" srcId="{334B0691-C9D0-45EF-99EA-EB6CEB4F41A5}" destId="{C0001B89-7DFE-4C2E-A825-9AA008E52DA7}" srcOrd="0" destOrd="0" presId="urn:microsoft.com/office/officeart/2005/8/layout/cycle4"/>
    <dgm:cxn modelId="{9E79624D-6A0B-412C-814F-6F4E011C5E29}" type="presOf" srcId="{66F2A6F4-0EA1-42E7-8BA7-833A601A9CB5}" destId="{E2ECC807-FCF9-42E5-A339-396535282D4C}" srcOrd="0" destOrd="0" presId="urn:microsoft.com/office/officeart/2005/8/layout/cycle4"/>
    <dgm:cxn modelId="{733803DD-649E-4720-9DD5-9F80A660F655}" type="presOf" srcId="{E524459B-075F-4921-9666-D11B85CF1D32}" destId="{012200F6-2AEE-4391-AFF8-1382BEDB9F12}" srcOrd="0" destOrd="0" presId="urn:microsoft.com/office/officeart/2005/8/layout/cycle4"/>
    <dgm:cxn modelId="{9475BA05-A1CC-4BA2-AFC6-19DF748C7B20}" srcId="{66F2A6F4-0EA1-42E7-8BA7-833A601A9CB5}" destId="{7B649C5D-E70E-4547-A7AC-3C9FAC60BF44}" srcOrd="0" destOrd="0" parTransId="{A1F7B81E-9FF6-4217-8A22-FE49D83498BD}" sibTransId="{73B23E26-9935-48DC-A0C6-1B3BE2376411}"/>
    <dgm:cxn modelId="{3167CD86-65D3-4A99-AEB9-5833E15D1EFD}" srcId="{11631B39-5CE0-43FC-8924-DE39A69782CD}" destId="{066B9882-C08C-4322-B3F1-D44635A68888}" srcOrd="0" destOrd="0" parTransId="{B646852D-D018-41A7-9728-916AC55FA696}" sibTransId="{AEA9C517-F961-48E3-98FB-C368C3E0E158}"/>
    <dgm:cxn modelId="{62A98A68-1668-45DA-A997-3C5FA2203610}" srcId="{BDA63A2F-66FC-4F95-A066-377F75609D9B}" destId="{66F2A6F4-0EA1-42E7-8BA7-833A601A9CB5}" srcOrd="3" destOrd="0" parTransId="{C4FCE9FF-A759-4A93-ABE0-4F2006387B75}" sibTransId="{3573906D-29EA-4497-8885-C0ACE46422E9}"/>
    <dgm:cxn modelId="{0B2FB56A-C93B-49A4-BC28-ABD3686811AA}" type="presOf" srcId="{7B649C5D-E70E-4547-A7AC-3C9FAC60BF44}" destId="{A222C7B5-8607-4F2A-AF18-45C957AC45A3}" srcOrd="1" destOrd="0" presId="urn:microsoft.com/office/officeart/2005/8/layout/cycle4"/>
    <dgm:cxn modelId="{2CB98455-F5E3-4C91-9AD0-46C6D60CAA4E}" srcId="{7291EC88-10F7-4B8E-AAA2-20017773CB4A}" destId="{0A631E63-E4CC-4F1C-9D9D-398DA2AB501D}" srcOrd="0" destOrd="0" parTransId="{E480457C-6A77-4A38-B874-4F2A6D443A53}" sibTransId="{78B2D78F-C0DA-47C7-BAEF-50AD63340707}"/>
    <dgm:cxn modelId="{8367472B-E258-4B1C-82D5-9058610155CA}" srcId="{BDA63A2F-66FC-4F95-A066-377F75609D9B}" destId="{7291EC88-10F7-4B8E-AAA2-20017773CB4A}" srcOrd="0" destOrd="0" parTransId="{6CA11FA1-D24B-4D04-80D4-EAD8A7A60307}" sibTransId="{32C72448-210A-49E9-86D2-7B43B4889581}"/>
    <dgm:cxn modelId="{BD0D0273-3D08-4083-8B50-63DD981ACE6E}" type="presOf" srcId="{066B9882-C08C-4322-B3F1-D44635A68888}" destId="{F9C0A625-CD8F-4182-AD77-4720DFD963FE}" srcOrd="1" destOrd="0" presId="urn:microsoft.com/office/officeart/2005/8/layout/cycle4"/>
    <dgm:cxn modelId="{E1238F99-261C-4325-854A-1C23F39FE9A4}" srcId="{BDA63A2F-66FC-4F95-A066-377F75609D9B}" destId="{E524459B-075F-4921-9666-D11B85CF1D32}" srcOrd="2" destOrd="0" parTransId="{85EF750D-06DC-4C24-8494-128B1CA5B57D}" sibTransId="{C56962D1-948E-4450-A87F-9A221DC8B0CD}"/>
    <dgm:cxn modelId="{2BB6B408-9030-470F-8330-72CBD295B72B}" type="presOf" srcId="{066B9882-C08C-4322-B3F1-D44635A68888}" destId="{38C569C5-AC77-4330-A965-E8E14FF30FEB}" srcOrd="0" destOrd="0" presId="urn:microsoft.com/office/officeart/2005/8/layout/cycle4"/>
    <dgm:cxn modelId="{FEBCA294-856B-46BF-BAD8-8A7BB347A9C2}" srcId="{E524459B-075F-4921-9666-D11B85CF1D32}" destId="{334B0691-C9D0-45EF-99EA-EB6CEB4F41A5}" srcOrd="0" destOrd="0" parTransId="{03C71AA2-ED75-4BF9-A30A-948B57F200F1}" sibTransId="{3372F821-1D92-44D8-8365-F15D0E56A444}"/>
    <dgm:cxn modelId="{EA33FE09-31D8-417B-AAF1-67B4194B0AF2}" type="presOf" srcId="{7B649C5D-E70E-4547-A7AC-3C9FAC60BF44}" destId="{DB78EE17-B47E-4365-928D-8DFB1A7C3FC7}" srcOrd="0" destOrd="0" presId="urn:microsoft.com/office/officeart/2005/8/layout/cycle4"/>
    <dgm:cxn modelId="{50381315-7EC8-4DF3-85B0-2FDFA3C6B85C}" type="presOf" srcId="{7291EC88-10F7-4B8E-AAA2-20017773CB4A}" destId="{E250E509-636C-46A8-9DC8-E96FD3EEEBC0}" srcOrd="0" destOrd="0" presId="urn:microsoft.com/office/officeart/2005/8/layout/cycle4"/>
    <dgm:cxn modelId="{2B90FC3E-D1DD-4B00-BFE6-CEA71CC253F2}" type="presOf" srcId="{11631B39-5CE0-43FC-8924-DE39A69782CD}" destId="{B6CE38F3-42A1-4C24-9853-3613536B755E}" srcOrd="0" destOrd="0" presId="urn:microsoft.com/office/officeart/2005/8/layout/cycle4"/>
    <dgm:cxn modelId="{90416017-30B3-4CA5-AF7B-3538B7BC2891}" type="presParOf" srcId="{584B3D3D-7008-4BDC-A999-4AE66CB054DD}" destId="{4796951C-3EDC-4900-8B3B-79A65154661B}" srcOrd="0" destOrd="0" presId="urn:microsoft.com/office/officeart/2005/8/layout/cycle4"/>
    <dgm:cxn modelId="{614AF20D-8895-4D0F-8DBB-960200E175E3}" type="presParOf" srcId="{4796951C-3EDC-4900-8B3B-79A65154661B}" destId="{48006B6A-79B2-403B-BC65-73027D86BF18}" srcOrd="0" destOrd="0" presId="urn:microsoft.com/office/officeart/2005/8/layout/cycle4"/>
    <dgm:cxn modelId="{1E8A35E6-9441-4734-81C2-6AC4006BD18B}" type="presParOf" srcId="{48006B6A-79B2-403B-BC65-73027D86BF18}" destId="{3732BCF6-6F5A-4AA3-88F3-511665CB47ED}" srcOrd="0" destOrd="0" presId="urn:microsoft.com/office/officeart/2005/8/layout/cycle4"/>
    <dgm:cxn modelId="{C699F068-535C-4009-9B8C-B488C9351D54}" type="presParOf" srcId="{48006B6A-79B2-403B-BC65-73027D86BF18}" destId="{8B2FA54F-804E-4A3F-A5DC-D4C313D4A577}" srcOrd="1" destOrd="0" presId="urn:microsoft.com/office/officeart/2005/8/layout/cycle4"/>
    <dgm:cxn modelId="{99FB875E-EDEF-4D25-B9C4-EFD571E11C6E}" type="presParOf" srcId="{4796951C-3EDC-4900-8B3B-79A65154661B}" destId="{130154EA-9018-4525-A0FD-7B288AFDEB51}" srcOrd="1" destOrd="0" presId="urn:microsoft.com/office/officeart/2005/8/layout/cycle4"/>
    <dgm:cxn modelId="{9BAC3195-4DF4-4474-AD42-6AD05DED43C1}" type="presParOf" srcId="{130154EA-9018-4525-A0FD-7B288AFDEB51}" destId="{38C569C5-AC77-4330-A965-E8E14FF30FEB}" srcOrd="0" destOrd="0" presId="urn:microsoft.com/office/officeart/2005/8/layout/cycle4"/>
    <dgm:cxn modelId="{3DB1629D-C7A1-4780-8F04-6937E3C19A31}" type="presParOf" srcId="{130154EA-9018-4525-A0FD-7B288AFDEB51}" destId="{F9C0A625-CD8F-4182-AD77-4720DFD963FE}" srcOrd="1" destOrd="0" presId="urn:microsoft.com/office/officeart/2005/8/layout/cycle4"/>
    <dgm:cxn modelId="{F6DE6C75-C692-4ECA-BCDB-7D6775486559}" type="presParOf" srcId="{4796951C-3EDC-4900-8B3B-79A65154661B}" destId="{162C0BB4-2B44-4DBF-B88C-14A9AA0655B0}" srcOrd="2" destOrd="0" presId="urn:microsoft.com/office/officeart/2005/8/layout/cycle4"/>
    <dgm:cxn modelId="{D232D97D-A5CB-4F45-B2DC-0B3C6003D078}" type="presParOf" srcId="{162C0BB4-2B44-4DBF-B88C-14A9AA0655B0}" destId="{C0001B89-7DFE-4C2E-A825-9AA008E52DA7}" srcOrd="0" destOrd="0" presId="urn:microsoft.com/office/officeart/2005/8/layout/cycle4"/>
    <dgm:cxn modelId="{F5D91135-A5BD-49F3-B1B1-614D5F8C50FB}" type="presParOf" srcId="{162C0BB4-2B44-4DBF-B88C-14A9AA0655B0}" destId="{52309DA3-3FB7-4E1F-AC13-DAB47939070C}" srcOrd="1" destOrd="0" presId="urn:microsoft.com/office/officeart/2005/8/layout/cycle4"/>
    <dgm:cxn modelId="{6EFE9E11-48E1-4D78-8084-250A2BF70D28}" type="presParOf" srcId="{4796951C-3EDC-4900-8B3B-79A65154661B}" destId="{1D355796-9CDF-4B80-9D96-49A221A40DB1}" srcOrd="3" destOrd="0" presId="urn:microsoft.com/office/officeart/2005/8/layout/cycle4"/>
    <dgm:cxn modelId="{3EAF5DC4-B7A3-47DB-A32C-021F1D7530F5}" type="presParOf" srcId="{1D355796-9CDF-4B80-9D96-49A221A40DB1}" destId="{DB78EE17-B47E-4365-928D-8DFB1A7C3FC7}" srcOrd="0" destOrd="0" presId="urn:microsoft.com/office/officeart/2005/8/layout/cycle4"/>
    <dgm:cxn modelId="{242BD5C5-A375-4DED-83D7-D87363F84578}" type="presParOf" srcId="{1D355796-9CDF-4B80-9D96-49A221A40DB1}" destId="{A222C7B5-8607-4F2A-AF18-45C957AC45A3}" srcOrd="1" destOrd="0" presId="urn:microsoft.com/office/officeart/2005/8/layout/cycle4"/>
    <dgm:cxn modelId="{4E4339F5-D63A-46E5-AE03-089BE0A4382A}" type="presParOf" srcId="{4796951C-3EDC-4900-8B3B-79A65154661B}" destId="{5946B7F8-7A61-4036-A3DE-81B3BB18B990}" srcOrd="4" destOrd="0" presId="urn:microsoft.com/office/officeart/2005/8/layout/cycle4"/>
    <dgm:cxn modelId="{7A19FE96-41D2-4B3C-9367-9683306136AD}" type="presParOf" srcId="{584B3D3D-7008-4BDC-A999-4AE66CB054DD}" destId="{80CF9026-8DB3-46F7-A9A0-B028FBE870E5}" srcOrd="1" destOrd="0" presId="urn:microsoft.com/office/officeart/2005/8/layout/cycle4"/>
    <dgm:cxn modelId="{A7A60A0A-7757-4528-8E45-AEA16E23485B}" type="presParOf" srcId="{80CF9026-8DB3-46F7-A9A0-B028FBE870E5}" destId="{E250E509-636C-46A8-9DC8-E96FD3EEEBC0}" srcOrd="0" destOrd="0" presId="urn:microsoft.com/office/officeart/2005/8/layout/cycle4"/>
    <dgm:cxn modelId="{B205566F-5E52-49D0-8388-C6A2A3A67009}" type="presParOf" srcId="{80CF9026-8DB3-46F7-A9A0-B028FBE870E5}" destId="{B6CE38F3-42A1-4C24-9853-3613536B755E}" srcOrd="1" destOrd="0" presId="urn:microsoft.com/office/officeart/2005/8/layout/cycle4"/>
    <dgm:cxn modelId="{CED9A644-4EAD-471E-ADA3-182D4720366E}" type="presParOf" srcId="{80CF9026-8DB3-46F7-A9A0-B028FBE870E5}" destId="{012200F6-2AEE-4391-AFF8-1382BEDB9F12}" srcOrd="2" destOrd="0" presId="urn:microsoft.com/office/officeart/2005/8/layout/cycle4"/>
    <dgm:cxn modelId="{17FCB281-1685-4090-A916-2979EA3A438F}" type="presParOf" srcId="{80CF9026-8DB3-46F7-A9A0-B028FBE870E5}" destId="{E2ECC807-FCF9-42E5-A339-396535282D4C}" srcOrd="3" destOrd="0" presId="urn:microsoft.com/office/officeart/2005/8/layout/cycle4"/>
    <dgm:cxn modelId="{BF02B78D-4BA6-490A-8C7F-3635056B329C}" type="presParOf" srcId="{80CF9026-8DB3-46F7-A9A0-B028FBE870E5}" destId="{78D2371D-0F5A-4170-9A99-5F242F70EE39}" srcOrd="4" destOrd="0" presId="urn:microsoft.com/office/officeart/2005/8/layout/cycle4"/>
    <dgm:cxn modelId="{E2778AF4-98CD-4E63-A69F-BE6D06AA7F78}" type="presParOf" srcId="{584B3D3D-7008-4BDC-A999-4AE66CB054DD}" destId="{240BFFD5-4E2D-4D2E-92BA-AEF4BA824231}" srcOrd="2" destOrd="0" presId="urn:microsoft.com/office/officeart/2005/8/layout/cycle4"/>
    <dgm:cxn modelId="{B24184F6-7918-4ECA-9412-49ECD5348811}" type="presParOf" srcId="{584B3D3D-7008-4BDC-A999-4AE66CB054DD}" destId="{680D5B02-62C1-4E9B-99D1-8BAFA5C26F1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55ACE-FD1E-4980-B8B4-68C7E0AE3A01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</dgm:pt>
    <dgm:pt modelId="{139DF2B4-B125-463F-AF95-A44DD8B5921C}">
      <dgm:prSet phldrT="[텍스트]"/>
      <dgm:spPr/>
      <dgm:t>
        <a:bodyPr/>
        <a:lstStyle/>
        <a:p>
          <a:pPr latinLnBrk="1"/>
          <a:r>
            <a:rPr lang="ko-KR" altLang="en-US" dirty="0" smtClean="0"/>
            <a:t>원리</a:t>
          </a:r>
          <a:endParaRPr lang="ko-KR" altLang="en-US" dirty="0"/>
        </a:p>
      </dgm:t>
    </dgm:pt>
    <dgm:pt modelId="{8ACA399B-71A0-4269-9101-BB1BE86061FB}" type="parTrans" cxnId="{6CFE6C55-9219-40B2-97E1-FC588D278D9B}">
      <dgm:prSet/>
      <dgm:spPr/>
      <dgm:t>
        <a:bodyPr/>
        <a:lstStyle/>
        <a:p>
          <a:pPr latinLnBrk="1"/>
          <a:endParaRPr lang="ko-KR" altLang="en-US"/>
        </a:p>
      </dgm:t>
    </dgm:pt>
    <dgm:pt modelId="{3D10E2BF-216F-442D-9459-415DB0B4CC75}" type="sibTrans" cxnId="{6CFE6C55-9219-40B2-97E1-FC588D278D9B}">
      <dgm:prSet/>
      <dgm:spPr/>
      <dgm:t>
        <a:bodyPr/>
        <a:lstStyle/>
        <a:p>
          <a:pPr latinLnBrk="1"/>
          <a:endParaRPr lang="ko-KR" altLang="en-US"/>
        </a:p>
      </dgm:t>
    </dgm:pt>
    <dgm:pt modelId="{BD047C95-81DE-46F4-9661-C4F9506D9419}">
      <dgm:prSet phldrT="[텍스트]"/>
      <dgm:spPr/>
      <dgm:t>
        <a:bodyPr/>
        <a:lstStyle/>
        <a:p>
          <a:pPr latinLnBrk="1"/>
          <a:r>
            <a:rPr lang="ko-KR" altLang="en-US" dirty="0" smtClean="0"/>
            <a:t>스키마</a:t>
          </a:r>
          <a:endParaRPr lang="ko-KR" altLang="en-US" dirty="0"/>
        </a:p>
      </dgm:t>
    </dgm:pt>
    <dgm:pt modelId="{64333C73-BDE5-4252-A372-174C29215FED}" type="parTrans" cxnId="{00B009F5-035D-47FA-A764-3C5BE41B1C76}">
      <dgm:prSet/>
      <dgm:spPr/>
      <dgm:t>
        <a:bodyPr/>
        <a:lstStyle/>
        <a:p>
          <a:pPr latinLnBrk="1"/>
          <a:endParaRPr lang="ko-KR" altLang="en-US"/>
        </a:p>
      </dgm:t>
    </dgm:pt>
    <dgm:pt modelId="{0C5F42FB-A87B-42DB-A398-AE60267C85C5}" type="sibTrans" cxnId="{00B009F5-035D-47FA-A764-3C5BE41B1C76}">
      <dgm:prSet/>
      <dgm:spPr/>
      <dgm:t>
        <a:bodyPr/>
        <a:lstStyle/>
        <a:p>
          <a:pPr latinLnBrk="1"/>
          <a:endParaRPr lang="ko-KR" altLang="en-US"/>
        </a:p>
      </dgm:t>
    </dgm:pt>
    <dgm:pt modelId="{30EB8EE5-1A98-499B-9553-DCBC83AD24C7}">
      <dgm:prSet phldrT="[텍스트]"/>
      <dgm:spPr/>
      <dgm:t>
        <a:bodyPr/>
        <a:lstStyle/>
        <a:p>
          <a:pPr latinLnBrk="1"/>
          <a:r>
            <a:rPr lang="ko-KR" altLang="en-US" dirty="0" smtClean="0"/>
            <a:t>개념</a:t>
          </a:r>
          <a:endParaRPr lang="ko-KR" altLang="en-US" dirty="0"/>
        </a:p>
      </dgm:t>
    </dgm:pt>
    <dgm:pt modelId="{24ED8BB2-E16C-45E5-9CA3-0B7550C88376}" type="parTrans" cxnId="{A825F3BE-4F56-4D95-A4AD-83116522EA6A}">
      <dgm:prSet/>
      <dgm:spPr/>
      <dgm:t>
        <a:bodyPr/>
        <a:lstStyle/>
        <a:p>
          <a:pPr latinLnBrk="1"/>
          <a:endParaRPr lang="ko-KR" altLang="en-US"/>
        </a:p>
      </dgm:t>
    </dgm:pt>
    <dgm:pt modelId="{306A17BB-6A7E-4EC4-8730-40F1F9CAD219}" type="sibTrans" cxnId="{A825F3BE-4F56-4D95-A4AD-83116522EA6A}">
      <dgm:prSet/>
      <dgm:spPr/>
      <dgm:t>
        <a:bodyPr/>
        <a:lstStyle/>
        <a:p>
          <a:pPr latinLnBrk="1"/>
          <a:endParaRPr lang="ko-KR" altLang="en-US"/>
        </a:p>
      </dgm:t>
    </dgm:pt>
    <dgm:pt modelId="{7B0DAE04-E880-4259-B019-54C672AED968}" type="pres">
      <dgm:prSet presAssocID="{CAA55ACE-FD1E-4980-B8B4-68C7E0AE3A01}" presName="compositeShape" presStyleCnt="0">
        <dgm:presLayoutVars>
          <dgm:dir/>
          <dgm:resizeHandles/>
        </dgm:presLayoutVars>
      </dgm:prSet>
      <dgm:spPr/>
    </dgm:pt>
    <dgm:pt modelId="{1F10845E-97ED-44DB-8927-160E35B5233A}" type="pres">
      <dgm:prSet presAssocID="{CAA55ACE-FD1E-4980-B8B4-68C7E0AE3A01}" presName="pyramid" presStyleLbl="node1" presStyleIdx="0" presStyleCnt="1"/>
      <dgm:spPr/>
    </dgm:pt>
    <dgm:pt modelId="{DE50CF3E-6202-4674-AD53-CC78F42BF4EF}" type="pres">
      <dgm:prSet presAssocID="{CAA55ACE-FD1E-4980-B8B4-68C7E0AE3A01}" presName="theList" presStyleCnt="0"/>
      <dgm:spPr/>
    </dgm:pt>
    <dgm:pt modelId="{D8B1D891-FBA5-43BA-8686-E34875AFA1A9}" type="pres">
      <dgm:prSet presAssocID="{139DF2B4-B125-463F-AF95-A44DD8B5921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94E977-70DF-4A6F-96F9-5D7A95123149}" type="pres">
      <dgm:prSet presAssocID="{139DF2B4-B125-463F-AF95-A44DD8B5921C}" presName="aSpace" presStyleCnt="0"/>
      <dgm:spPr/>
    </dgm:pt>
    <dgm:pt modelId="{1E12D632-D258-40C6-8481-C559E418D3E5}" type="pres">
      <dgm:prSet presAssocID="{BD047C95-81DE-46F4-9661-C4F9506D941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3BBBCB-AA72-474D-A7AC-08FDAEBF03CF}" type="pres">
      <dgm:prSet presAssocID="{BD047C95-81DE-46F4-9661-C4F9506D9419}" presName="aSpace" presStyleCnt="0"/>
      <dgm:spPr/>
    </dgm:pt>
    <dgm:pt modelId="{29697751-3418-421C-9556-2D0156C7A17B}" type="pres">
      <dgm:prSet presAssocID="{30EB8EE5-1A98-499B-9553-DCBC83AD24C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322A57-9D44-4F61-B5E4-10CA5BAE0FCC}" type="pres">
      <dgm:prSet presAssocID="{30EB8EE5-1A98-499B-9553-DCBC83AD24C7}" presName="aSpace" presStyleCnt="0"/>
      <dgm:spPr/>
    </dgm:pt>
  </dgm:ptLst>
  <dgm:cxnLst>
    <dgm:cxn modelId="{660E6E95-E99B-4128-97C1-7E794BA40121}" type="presOf" srcId="{BD047C95-81DE-46F4-9661-C4F9506D9419}" destId="{1E12D632-D258-40C6-8481-C559E418D3E5}" srcOrd="0" destOrd="0" presId="urn:microsoft.com/office/officeart/2005/8/layout/pyramid2"/>
    <dgm:cxn modelId="{FB23F86C-BD59-419B-8FD4-E500B7D1F05E}" type="presOf" srcId="{30EB8EE5-1A98-499B-9553-DCBC83AD24C7}" destId="{29697751-3418-421C-9556-2D0156C7A17B}" srcOrd="0" destOrd="0" presId="urn:microsoft.com/office/officeart/2005/8/layout/pyramid2"/>
    <dgm:cxn modelId="{A825F3BE-4F56-4D95-A4AD-83116522EA6A}" srcId="{CAA55ACE-FD1E-4980-B8B4-68C7E0AE3A01}" destId="{30EB8EE5-1A98-499B-9553-DCBC83AD24C7}" srcOrd="2" destOrd="0" parTransId="{24ED8BB2-E16C-45E5-9CA3-0B7550C88376}" sibTransId="{306A17BB-6A7E-4EC4-8730-40F1F9CAD219}"/>
    <dgm:cxn modelId="{958068BB-4887-4576-9B86-97378FF99F28}" type="presOf" srcId="{139DF2B4-B125-463F-AF95-A44DD8B5921C}" destId="{D8B1D891-FBA5-43BA-8686-E34875AFA1A9}" srcOrd="0" destOrd="0" presId="urn:microsoft.com/office/officeart/2005/8/layout/pyramid2"/>
    <dgm:cxn modelId="{00B009F5-035D-47FA-A764-3C5BE41B1C76}" srcId="{CAA55ACE-FD1E-4980-B8B4-68C7E0AE3A01}" destId="{BD047C95-81DE-46F4-9661-C4F9506D9419}" srcOrd="1" destOrd="0" parTransId="{64333C73-BDE5-4252-A372-174C29215FED}" sibTransId="{0C5F42FB-A87B-42DB-A398-AE60267C85C5}"/>
    <dgm:cxn modelId="{B44A1D99-98F4-4D91-970C-F3030DDE3342}" type="presOf" srcId="{CAA55ACE-FD1E-4980-B8B4-68C7E0AE3A01}" destId="{7B0DAE04-E880-4259-B019-54C672AED968}" srcOrd="0" destOrd="0" presId="urn:microsoft.com/office/officeart/2005/8/layout/pyramid2"/>
    <dgm:cxn modelId="{6CFE6C55-9219-40B2-97E1-FC588D278D9B}" srcId="{CAA55ACE-FD1E-4980-B8B4-68C7E0AE3A01}" destId="{139DF2B4-B125-463F-AF95-A44DD8B5921C}" srcOrd="0" destOrd="0" parTransId="{8ACA399B-71A0-4269-9101-BB1BE86061FB}" sibTransId="{3D10E2BF-216F-442D-9459-415DB0B4CC75}"/>
    <dgm:cxn modelId="{E0D48E33-73AF-49FC-B880-BA30D22172D0}" type="presParOf" srcId="{7B0DAE04-E880-4259-B019-54C672AED968}" destId="{1F10845E-97ED-44DB-8927-160E35B5233A}" srcOrd="0" destOrd="0" presId="urn:microsoft.com/office/officeart/2005/8/layout/pyramid2"/>
    <dgm:cxn modelId="{A6175384-9A39-4841-A1C1-120697E86D43}" type="presParOf" srcId="{7B0DAE04-E880-4259-B019-54C672AED968}" destId="{DE50CF3E-6202-4674-AD53-CC78F42BF4EF}" srcOrd="1" destOrd="0" presId="urn:microsoft.com/office/officeart/2005/8/layout/pyramid2"/>
    <dgm:cxn modelId="{6A453327-2A7E-4A28-9C21-B176AF80088D}" type="presParOf" srcId="{DE50CF3E-6202-4674-AD53-CC78F42BF4EF}" destId="{D8B1D891-FBA5-43BA-8686-E34875AFA1A9}" srcOrd="0" destOrd="0" presId="urn:microsoft.com/office/officeart/2005/8/layout/pyramid2"/>
    <dgm:cxn modelId="{F88C3141-9A11-4677-8931-8F33EF837617}" type="presParOf" srcId="{DE50CF3E-6202-4674-AD53-CC78F42BF4EF}" destId="{1F94E977-70DF-4A6F-96F9-5D7A95123149}" srcOrd="1" destOrd="0" presId="urn:microsoft.com/office/officeart/2005/8/layout/pyramid2"/>
    <dgm:cxn modelId="{54996965-B5AC-4F47-A503-1D4FFC13924B}" type="presParOf" srcId="{DE50CF3E-6202-4674-AD53-CC78F42BF4EF}" destId="{1E12D632-D258-40C6-8481-C559E418D3E5}" srcOrd="2" destOrd="0" presId="urn:microsoft.com/office/officeart/2005/8/layout/pyramid2"/>
    <dgm:cxn modelId="{6E54BE79-8F65-466E-9D13-380F0138B546}" type="presParOf" srcId="{DE50CF3E-6202-4674-AD53-CC78F42BF4EF}" destId="{D63BBBCB-AA72-474D-A7AC-08FDAEBF03CF}" srcOrd="3" destOrd="0" presId="urn:microsoft.com/office/officeart/2005/8/layout/pyramid2"/>
    <dgm:cxn modelId="{21AE5B59-ACCE-41B0-BAF5-689E112A6D10}" type="presParOf" srcId="{DE50CF3E-6202-4674-AD53-CC78F42BF4EF}" destId="{29697751-3418-421C-9556-2D0156C7A17B}" srcOrd="4" destOrd="0" presId="urn:microsoft.com/office/officeart/2005/8/layout/pyramid2"/>
    <dgm:cxn modelId="{101A7294-3DFB-418E-9C17-B9D2BC4F3BB6}" type="presParOf" srcId="{DE50CF3E-6202-4674-AD53-CC78F42BF4EF}" destId="{70322A57-9D44-4F61-B5E4-10CA5BAE0FC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436785-76C7-49AD-B124-DFCE2C24A5BD}" type="doc">
      <dgm:prSet loTypeId="urn:microsoft.com/office/officeart/2005/8/layout/matrix1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087401-93CA-4124-AD0B-3F543FA3BA4D}">
      <dgm:prSet phldrT="[텍스트]"/>
      <dgm:spPr/>
      <dgm:t>
        <a:bodyPr/>
        <a:lstStyle/>
        <a:p>
          <a:pPr latinLnBrk="1"/>
          <a:r>
            <a:rPr lang="ko-KR" altLang="en-US" dirty="0" smtClean="0"/>
            <a:t>학습유형</a:t>
          </a:r>
          <a:endParaRPr lang="ko-KR" altLang="en-US" dirty="0"/>
        </a:p>
      </dgm:t>
    </dgm:pt>
    <dgm:pt modelId="{2EA5B42C-8095-4855-952C-EF2BC2935B73}" type="parTrans" cxnId="{15B4A7DF-F3EF-4BD8-9159-6994D257F5DB}">
      <dgm:prSet/>
      <dgm:spPr/>
      <dgm:t>
        <a:bodyPr/>
        <a:lstStyle/>
        <a:p>
          <a:pPr latinLnBrk="1"/>
          <a:endParaRPr lang="ko-KR" altLang="en-US"/>
        </a:p>
      </dgm:t>
    </dgm:pt>
    <dgm:pt modelId="{81DB4C42-DCDE-40F0-B766-825BE68CB52C}" type="sibTrans" cxnId="{15B4A7DF-F3EF-4BD8-9159-6994D257F5DB}">
      <dgm:prSet/>
      <dgm:spPr/>
      <dgm:t>
        <a:bodyPr/>
        <a:lstStyle/>
        <a:p>
          <a:pPr latinLnBrk="1"/>
          <a:endParaRPr lang="ko-KR" altLang="en-US"/>
        </a:p>
      </dgm:t>
    </dgm:pt>
    <dgm:pt modelId="{E490A95F-2C73-40F1-B62E-6D53870C337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똑게</a:t>
          </a:r>
          <a:endParaRPr lang="ko-KR" altLang="en-US" dirty="0"/>
        </a:p>
      </dgm:t>
    </dgm:pt>
    <dgm:pt modelId="{9990857E-E14A-4531-8E39-B446BBB14623}" type="parTrans" cxnId="{4E6BD255-701F-4601-B20C-9C68F0715CAD}">
      <dgm:prSet/>
      <dgm:spPr/>
      <dgm:t>
        <a:bodyPr/>
        <a:lstStyle/>
        <a:p>
          <a:pPr latinLnBrk="1"/>
          <a:endParaRPr lang="ko-KR" altLang="en-US"/>
        </a:p>
      </dgm:t>
    </dgm:pt>
    <dgm:pt modelId="{48E56B5E-F86D-43DE-849F-431E6D09BF9D}" type="sibTrans" cxnId="{4E6BD255-701F-4601-B20C-9C68F0715CAD}">
      <dgm:prSet/>
      <dgm:spPr/>
      <dgm:t>
        <a:bodyPr/>
        <a:lstStyle/>
        <a:p>
          <a:pPr latinLnBrk="1"/>
          <a:endParaRPr lang="ko-KR" altLang="en-US"/>
        </a:p>
      </dgm:t>
    </dgm:pt>
    <dgm:pt modelId="{9085EB27-C401-437A-AC3A-EEC6D0CF576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똑부</a:t>
          </a:r>
          <a:endParaRPr lang="ko-KR" altLang="en-US" dirty="0"/>
        </a:p>
      </dgm:t>
    </dgm:pt>
    <dgm:pt modelId="{78814732-2DB9-4A37-9B10-6D598415285F}" type="parTrans" cxnId="{02981414-386F-47DC-9DC6-CA6F2DB8B5D3}">
      <dgm:prSet/>
      <dgm:spPr/>
      <dgm:t>
        <a:bodyPr/>
        <a:lstStyle/>
        <a:p>
          <a:pPr latinLnBrk="1"/>
          <a:endParaRPr lang="ko-KR" altLang="en-US"/>
        </a:p>
      </dgm:t>
    </dgm:pt>
    <dgm:pt modelId="{3664C3D2-F606-430F-AABF-EA67C0FF6FF2}" type="sibTrans" cxnId="{02981414-386F-47DC-9DC6-CA6F2DB8B5D3}">
      <dgm:prSet/>
      <dgm:spPr/>
      <dgm:t>
        <a:bodyPr/>
        <a:lstStyle/>
        <a:p>
          <a:pPr latinLnBrk="1"/>
          <a:endParaRPr lang="ko-KR" altLang="en-US"/>
        </a:p>
      </dgm:t>
    </dgm:pt>
    <dgm:pt modelId="{0588F33D-6ED6-48B3-9758-8F7957B69444}">
      <dgm:prSet phldrT="[텍스트]"/>
      <dgm:spPr/>
      <dgm:t>
        <a:bodyPr/>
        <a:lstStyle/>
        <a:p>
          <a:pPr latinLnBrk="1"/>
          <a:r>
            <a:rPr lang="ko-KR" altLang="en-US" dirty="0" smtClean="0"/>
            <a:t>멍게</a:t>
          </a:r>
          <a:endParaRPr lang="ko-KR" altLang="en-US" dirty="0"/>
        </a:p>
      </dgm:t>
    </dgm:pt>
    <dgm:pt modelId="{F35BB483-7779-476D-AA25-CCD43CF164B5}" type="parTrans" cxnId="{1D5CAA5B-4F58-45F4-B409-4E9D8DB54DA1}">
      <dgm:prSet/>
      <dgm:spPr/>
      <dgm:t>
        <a:bodyPr/>
        <a:lstStyle/>
        <a:p>
          <a:pPr latinLnBrk="1"/>
          <a:endParaRPr lang="ko-KR" altLang="en-US"/>
        </a:p>
      </dgm:t>
    </dgm:pt>
    <dgm:pt modelId="{83E9E917-9086-4533-A6CF-101CB17A53D3}" type="sibTrans" cxnId="{1D5CAA5B-4F58-45F4-B409-4E9D8DB54DA1}">
      <dgm:prSet/>
      <dgm:spPr/>
      <dgm:t>
        <a:bodyPr/>
        <a:lstStyle/>
        <a:p>
          <a:pPr latinLnBrk="1"/>
          <a:endParaRPr lang="ko-KR" altLang="en-US"/>
        </a:p>
      </dgm:t>
    </dgm:pt>
    <dgm:pt modelId="{4E7686C3-0A87-438D-81B2-EDCEF02A9D8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멍부</a:t>
          </a:r>
          <a:endParaRPr lang="ko-KR" altLang="en-US" dirty="0"/>
        </a:p>
      </dgm:t>
    </dgm:pt>
    <dgm:pt modelId="{21EBCDC0-77C3-4A7C-AB0A-37EF98B460A4}" type="parTrans" cxnId="{FE921689-FD4D-41B1-B897-65A74C603484}">
      <dgm:prSet/>
      <dgm:spPr/>
      <dgm:t>
        <a:bodyPr/>
        <a:lstStyle/>
        <a:p>
          <a:pPr latinLnBrk="1"/>
          <a:endParaRPr lang="ko-KR" altLang="en-US"/>
        </a:p>
      </dgm:t>
    </dgm:pt>
    <dgm:pt modelId="{A3707B8A-0757-4007-BC21-D80887BDA811}" type="sibTrans" cxnId="{FE921689-FD4D-41B1-B897-65A74C603484}">
      <dgm:prSet/>
      <dgm:spPr/>
      <dgm:t>
        <a:bodyPr/>
        <a:lstStyle/>
        <a:p>
          <a:pPr latinLnBrk="1"/>
          <a:endParaRPr lang="ko-KR" altLang="en-US"/>
        </a:p>
      </dgm:t>
    </dgm:pt>
    <dgm:pt modelId="{D459BF17-C3F2-4F70-A830-612DE1B1642C}" type="pres">
      <dgm:prSet presAssocID="{67436785-76C7-49AD-B124-DFCE2C24A5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FDA6E7-3B0B-4F74-8CD6-1392EE32EFA8}" type="pres">
      <dgm:prSet presAssocID="{67436785-76C7-49AD-B124-DFCE2C24A5BD}" presName="matrix" presStyleCnt="0"/>
      <dgm:spPr/>
    </dgm:pt>
    <dgm:pt modelId="{40F5E3CA-DC5D-483D-9695-2653BD430317}" type="pres">
      <dgm:prSet presAssocID="{67436785-76C7-49AD-B124-DFCE2C24A5BD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BBF7EF7-35E6-4E81-8681-6DFEDD514925}" type="pres">
      <dgm:prSet presAssocID="{67436785-76C7-49AD-B124-DFCE2C24A5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39B7B0-6E0B-4DA1-BDC4-078EC3124B80}" type="pres">
      <dgm:prSet presAssocID="{67436785-76C7-49AD-B124-DFCE2C24A5BD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A30D4E72-A092-4B94-8970-DB8F5B07ACFB}" type="pres">
      <dgm:prSet presAssocID="{67436785-76C7-49AD-B124-DFCE2C24A5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7041FB-97FB-4FFD-9CE7-61EEB1055DA4}" type="pres">
      <dgm:prSet presAssocID="{67436785-76C7-49AD-B124-DFCE2C24A5BD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6634276-7781-4731-A299-7D3AA5E795CF}" type="pres">
      <dgm:prSet presAssocID="{67436785-76C7-49AD-B124-DFCE2C24A5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478C58-720B-401F-A7A1-1DED30D6D284}" type="pres">
      <dgm:prSet presAssocID="{67436785-76C7-49AD-B124-DFCE2C24A5BD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58DAA99-92DB-461B-B911-F2B6C0FA67DC}" type="pres">
      <dgm:prSet presAssocID="{67436785-76C7-49AD-B124-DFCE2C24A5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819385-898F-4FE6-A203-7814786837FC}" type="pres">
      <dgm:prSet presAssocID="{67436785-76C7-49AD-B124-DFCE2C24A5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F810A11-D952-4A26-88A5-E7C454D61CCE}" type="presOf" srcId="{4E7686C3-0A87-438D-81B2-EDCEF02A9D8C}" destId="{B58DAA99-92DB-461B-B911-F2B6C0FA67DC}" srcOrd="1" destOrd="0" presId="urn:microsoft.com/office/officeart/2005/8/layout/matrix1"/>
    <dgm:cxn modelId="{DA2C3C2B-0A1F-48B2-A183-E4BA6E83B36F}" type="presOf" srcId="{4E7686C3-0A87-438D-81B2-EDCEF02A9D8C}" destId="{BF478C58-720B-401F-A7A1-1DED30D6D284}" srcOrd="0" destOrd="0" presId="urn:microsoft.com/office/officeart/2005/8/layout/matrix1"/>
    <dgm:cxn modelId="{BE7DA1C5-51D9-4B63-BC77-EA562F704F09}" type="presOf" srcId="{E490A95F-2C73-40F1-B62E-6D53870C337F}" destId="{5BBF7EF7-35E6-4E81-8681-6DFEDD514925}" srcOrd="1" destOrd="0" presId="urn:microsoft.com/office/officeart/2005/8/layout/matrix1"/>
    <dgm:cxn modelId="{AC7E571A-C3F3-4320-B596-D47BE2337AD5}" type="presOf" srcId="{9085EB27-C401-437A-AC3A-EEC6D0CF5763}" destId="{A30D4E72-A092-4B94-8970-DB8F5B07ACFB}" srcOrd="1" destOrd="0" presId="urn:microsoft.com/office/officeart/2005/8/layout/matrix1"/>
    <dgm:cxn modelId="{6142B5B2-C658-4557-B4C4-88D1948342CD}" type="presOf" srcId="{67436785-76C7-49AD-B124-DFCE2C24A5BD}" destId="{D459BF17-C3F2-4F70-A830-612DE1B1642C}" srcOrd="0" destOrd="0" presId="urn:microsoft.com/office/officeart/2005/8/layout/matrix1"/>
    <dgm:cxn modelId="{1D5CAA5B-4F58-45F4-B409-4E9D8DB54DA1}" srcId="{E7087401-93CA-4124-AD0B-3F543FA3BA4D}" destId="{0588F33D-6ED6-48B3-9758-8F7957B69444}" srcOrd="2" destOrd="0" parTransId="{F35BB483-7779-476D-AA25-CCD43CF164B5}" sibTransId="{83E9E917-9086-4533-A6CF-101CB17A53D3}"/>
    <dgm:cxn modelId="{15B4A7DF-F3EF-4BD8-9159-6994D257F5DB}" srcId="{67436785-76C7-49AD-B124-DFCE2C24A5BD}" destId="{E7087401-93CA-4124-AD0B-3F543FA3BA4D}" srcOrd="0" destOrd="0" parTransId="{2EA5B42C-8095-4855-952C-EF2BC2935B73}" sibTransId="{81DB4C42-DCDE-40F0-B766-825BE68CB52C}"/>
    <dgm:cxn modelId="{70DE6142-A4A2-40B8-916F-3FDB674D22CD}" type="presOf" srcId="{9085EB27-C401-437A-AC3A-EEC6D0CF5763}" destId="{1E39B7B0-6E0B-4DA1-BDC4-078EC3124B80}" srcOrd="0" destOrd="0" presId="urn:microsoft.com/office/officeart/2005/8/layout/matrix1"/>
    <dgm:cxn modelId="{4C383FEF-2E57-4609-91CC-87DF81A456C8}" type="presOf" srcId="{0588F33D-6ED6-48B3-9758-8F7957B69444}" destId="{617041FB-97FB-4FFD-9CE7-61EEB1055DA4}" srcOrd="0" destOrd="0" presId="urn:microsoft.com/office/officeart/2005/8/layout/matrix1"/>
    <dgm:cxn modelId="{4329201D-017F-444D-B347-50D1E36E4B2D}" type="presOf" srcId="{0588F33D-6ED6-48B3-9758-8F7957B69444}" destId="{C6634276-7781-4731-A299-7D3AA5E795CF}" srcOrd="1" destOrd="0" presId="urn:microsoft.com/office/officeart/2005/8/layout/matrix1"/>
    <dgm:cxn modelId="{4E6BD255-701F-4601-B20C-9C68F0715CAD}" srcId="{E7087401-93CA-4124-AD0B-3F543FA3BA4D}" destId="{E490A95F-2C73-40F1-B62E-6D53870C337F}" srcOrd="0" destOrd="0" parTransId="{9990857E-E14A-4531-8E39-B446BBB14623}" sibTransId="{48E56B5E-F86D-43DE-849F-431E6D09BF9D}"/>
    <dgm:cxn modelId="{78115400-239E-4A24-A0B3-F7A54CF22AF1}" type="presOf" srcId="{E7087401-93CA-4124-AD0B-3F543FA3BA4D}" destId="{2E819385-898F-4FE6-A203-7814786837FC}" srcOrd="0" destOrd="0" presId="urn:microsoft.com/office/officeart/2005/8/layout/matrix1"/>
    <dgm:cxn modelId="{E0D14ABC-34F8-4284-93DC-64FE65894379}" type="presOf" srcId="{E490A95F-2C73-40F1-B62E-6D53870C337F}" destId="{40F5E3CA-DC5D-483D-9695-2653BD430317}" srcOrd="0" destOrd="0" presId="urn:microsoft.com/office/officeart/2005/8/layout/matrix1"/>
    <dgm:cxn modelId="{02981414-386F-47DC-9DC6-CA6F2DB8B5D3}" srcId="{E7087401-93CA-4124-AD0B-3F543FA3BA4D}" destId="{9085EB27-C401-437A-AC3A-EEC6D0CF5763}" srcOrd="1" destOrd="0" parTransId="{78814732-2DB9-4A37-9B10-6D598415285F}" sibTransId="{3664C3D2-F606-430F-AABF-EA67C0FF6FF2}"/>
    <dgm:cxn modelId="{FE921689-FD4D-41B1-B897-65A74C603484}" srcId="{E7087401-93CA-4124-AD0B-3F543FA3BA4D}" destId="{4E7686C3-0A87-438D-81B2-EDCEF02A9D8C}" srcOrd="3" destOrd="0" parTransId="{21EBCDC0-77C3-4A7C-AB0A-37EF98B460A4}" sibTransId="{A3707B8A-0757-4007-BC21-D80887BDA811}"/>
    <dgm:cxn modelId="{6AC03288-2AC3-4131-87AA-082989D15486}" type="presParOf" srcId="{D459BF17-C3F2-4F70-A830-612DE1B1642C}" destId="{20FDA6E7-3B0B-4F74-8CD6-1392EE32EFA8}" srcOrd="0" destOrd="0" presId="urn:microsoft.com/office/officeart/2005/8/layout/matrix1"/>
    <dgm:cxn modelId="{AAB50E4F-40C1-4F5D-8DA8-123FB83A179C}" type="presParOf" srcId="{20FDA6E7-3B0B-4F74-8CD6-1392EE32EFA8}" destId="{40F5E3CA-DC5D-483D-9695-2653BD430317}" srcOrd="0" destOrd="0" presId="urn:microsoft.com/office/officeart/2005/8/layout/matrix1"/>
    <dgm:cxn modelId="{F75B0B8C-2CB3-459B-9423-08F1AD64A992}" type="presParOf" srcId="{20FDA6E7-3B0B-4F74-8CD6-1392EE32EFA8}" destId="{5BBF7EF7-35E6-4E81-8681-6DFEDD514925}" srcOrd="1" destOrd="0" presId="urn:microsoft.com/office/officeart/2005/8/layout/matrix1"/>
    <dgm:cxn modelId="{CCA9F88B-E20F-4CC0-AFC7-36FCE88D0EFB}" type="presParOf" srcId="{20FDA6E7-3B0B-4F74-8CD6-1392EE32EFA8}" destId="{1E39B7B0-6E0B-4DA1-BDC4-078EC3124B80}" srcOrd="2" destOrd="0" presId="urn:microsoft.com/office/officeart/2005/8/layout/matrix1"/>
    <dgm:cxn modelId="{AB4FDFB4-0281-4596-880D-ECB27BF60481}" type="presParOf" srcId="{20FDA6E7-3B0B-4F74-8CD6-1392EE32EFA8}" destId="{A30D4E72-A092-4B94-8970-DB8F5B07ACFB}" srcOrd="3" destOrd="0" presId="urn:microsoft.com/office/officeart/2005/8/layout/matrix1"/>
    <dgm:cxn modelId="{ABC3C1EC-D2A0-4358-8C4A-39FF44CF6273}" type="presParOf" srcId="{20FDA6E7-3B0B-4F74-8CD6-1392EE32EFA8}" destId="{617041FB-97FB-4FFD-9CE7-61EEB1055DA4}" srcOrd="4" destOrd="0" presId="urn:microsoft.com/office/officeart/2005/8/layout/matrix1"/>
    <dgm:cxn modelId="{D82262B8-05B6-4D0C-9F14-160D487B6305}" type="presParOf" srcId="{20FDA6E7-3B0B-4F74-8CD6-1392EE32EFA8}" destId="{C6634276-7781-4731-A299-7D3AA5E795CF}" srcOrd="5" destOrd="0" presId="urn:microsoft.com/office/officeart/2005/8/layout/matrix1"/>
    <dgm:cxn modelId="{5DC59C15-5C05-4154-B38A-D0903B3E60DD}" type="presParOf" srcId="{20FDA6E7-3B0B-4F74-8CD6-1392EE32EFA8}" destId="{BF478C58-720B-401F-A7A1-1DED30D6D284}" srcOrd="6" destOrd="0" presId="urn:microsoft.com/office/officeart/2005/8/layout/matrix1"/>
    <dgm:cxn modelId="{5F45A4EA-DB3A-4978-853E-3D1A5CD6324A}" type="presParOf" srcId="{20FDA6E7-3B0B-4F74-8CD6-1392EE32EFA8}" destId="{B58DAA99-92DB-461B-B911-F2B6C0FA67DC}" srcOrd="7" destOrd="0" presId="urn:microsoft.com/office/officeart/2005/8/layout/matrix1"/>
    <dgm:cxn modelId="{2FDFA516-F3EC-49C1-A7AC-141CBC507D61}" type="presParOf" srcId="{D459BF17-C3F2-4F70-A830-612DE1B1642C}" destId="{2E819385-898F-4FE6-A203-7814786837F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697FFD-7D16-4DCD-B6A6-A4694EE2C9E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5C798BB-D0A7-4050-80DB-9CFBEC291067}">
      <dgm:prSet phldrT="[텍스트]" custT="1"/>
      <dgm:spPr/>
      <dgm:t>
        <a:bodyPr/>
        <a:lstStyle/>
        <a:p>
          <a:pPr latinLnBrk="1"/>
          <a:r>
            <a:rPr lang="ko-KR" altLang="en-US" sz="4000" dirty="0" smtClean="0"/>
            <a:t>學</a:t>
          </a:r>
          <a:endParaRPr lang="ko-KR" altLang="en-US" sz="4000" dirty="0"/>
        </a:p>
      </dgm:t>
    </dgm:pt>
    <dgm:pt modelId="{567B8C9F-3540-4618-85F1-51064555CB90}" type="parTrans" cxnId="{E753EFF3-4663-477C-9F09-4876DF7F3255}">
      <dgm:prSet/>
      <dgm:spPr/>
      <dgm:t>
        <a:bodyPr/>
        <a:lstStyle/>
        <a:p>
          <a:pPr latinLnBrk="1"/>
          <a:endParaRPr lang="ko-KR" altLang="en-US"/>
        </a:p>
      </dgm:t>
    </dgm:pt>
    <dgm:pt modelId="{342252FB-2BEF-4B6D-BF3C-D633BD7B311D}" type="sibTrans" cxnId="{E753EFF3-4663-477C-9F09-4876DF7F3255}">
      <dgm:prSet/>
      <dgm:spPr/>
      <dgm:t>
        <a:bodyPr/>
        <a:lstStyle/>
        <a:p>
          <a:pPr latinLnBrk="1"/>
          <a:endParaRPr lang="ko-KR" altLang="en-US"/>
        </a:p>
      </dgm:t>
    </dgm:pt>
    <dgm:pt modelId="{00F99751-68E2-4D19-9B4D-5A392AC849D1}">
      <dgm:prSet phldrT="[텍스트]"/>
      <dgm:spPr/>
      <dgm:t>
        <a:bodyPr/>
        <a:lstStyle/>
        <a:p>
          <a:pPr latinLnBrk="1"/>
          <a:r>
            <a:rPr lang="ko-KR" altLang="en-US" dirty="0" smtClean="0"/>
            <a:t>학교</a:t>
          </a:r>
          <a:endParaRPr lang="ko-KR" altLang="en-US" dirty="0"/>
        </a:p>
      </dgm:t>
    </dgm:pt>
    <dgm:pt modelId="{DFC972A0-6CB2-45D9-A173-E9F7BD2BD386}" type="parTrans" cxnId="{2968474A-071E-488F-95E6-E63FFD9A371B}">
      <dgm:prSet/>
      <dgm:spPr/>
      <dgm:t>
        <a:bodyPr/>
        <a:lstStyle/>
        <a:p>
          <a:pPr latinLnBrk="1"/>
          <a:endParaRPr lang="ko-KR" altLang="en-US"/>
        </a:p>
      </dgm:t>
    </dgm:pt>
    <dgm:pt modelId="{764615E3-3B6C-4ABE-AA70-28FDC3656F9D}" type="sibTrans" cxnId="{2968474A-071E-488F-95E6-E63FFD9A371B}">
      <dgm:prSet/>
      <dgm:spPr/>
      <dgm:t>
        <a:bodyPr/>
        <a:lstStyle/>
        <a:p>
          <a:pPr latinLnBrk="1"/>
          <a:endParaRPr lang="ko-KR" altLang="en-US"/>
        </a:p>
      </dgm:t>
    </dgm:pt>
    <dgm:pt modelId="{C76DD15C-6C55-47A2-B591-852C73F96CF9}">
      <dgm:prSet phldrT="[텍스트]"/>
      <dgm:spPr/>
      <dgm:t>
        <a:bodyPr/>
        <a:lstStyle/>
        <a:p>
          <a:pPr latinLnBrk="1"/>
          <a:r>
            <a:rPr lang="ko-KR" altLang="en-US" dirty="0" smtClean="0"/>
            <a:t>학원</a:t>
          </a:r>
          <a:endParaRPr lang="ko-KR" altLang="en-US" dirty="0"/>
        </a:p>
      </dgm:t>
    </dgm:pt>
    <dgm:pt modelId="{E817DCD5-D877-4C7E-A522-FFFB9187000A}" type="parTrans" cxnId="{935A638D-8C03-4C4B-A121-BC4AB2AB9B48}">
      <dgm:prSet/>
      <dgm:spPr/>
      <dgm:t>
        <a:bodyPr/>
        <a:lstStyle/>
        <a:p>
          <a:pPr latinLnBrk="1"/>
          <a:endParaRPr lang="ko-KR" altLang="en-US"/>
        </a:p>
      </dgm:t>
    </dgm:pt>
    <dgm:pt modelId="{37306260-A1B3-4230-8D2A-906E98E01E1B}" type="sibTrans" cxnId="{935A638D-8C03-4C4B-A121-BC4AB2AB9B48}">
      <dgm:prSet/>
      <dgm:spPr/>
      <dgm:t>
        <a:bodyPr/>
        <a:lstStyle/>
        <a:p>
          <a:pPr latinLnBrk="1"/>
          <a:endParaRPr lang="ko-KR" altLang="en-US"/>
        </a:p>
      </dgm:t>
    </dgm:pt>
    <dgm:pt modelId="{D82ECDF6-73F7-4AC4-89D0-E4E08873123F}">
      <dgm:prSet phldrT="[텍스트]" custT="1"/>
      <dgm:spPr/>
      <dgm:t>
        <a:bodyPr/>
        <a:lstStyle/>
        <a:p>
          <a:pPr latinLnBrk="1"/>
          <a:r>
            <a:rPr lang="ko-KR" altLang="en-US" sz="4000" dirty="0" err="1" smtClean="0"/>
            <a:t>習</a:t>
          </a:r>
          <a:endParaRPr lang="ko-KR" altLang="en-US" sz="4000" dirty="0"/>
        </a:p>
      </dgm:t>
    </dgm:pt>
    <dgm:pt modelId="{FFD34E33-9261-4F58-99B7-4F63FCCD9DAC}" type="parTrans" cxnId="{D4C39CB4-F220-4634-B871-722436209331}">
      <dgm:prSet/>
      <dgm:spPr/>
      <dgm:t>
        <a:bodyPr/>
        <a:lstStyle/>
        <a:p>
          <a:pPr latinLnBrk="1"/>
          <a:endParaRPr lang="ko-KR" altLang="en-US"/>
        </a:p>
      </dgm:t>
    </dgm:pt>
    <dgm:pt modelId="{0BFEC2F3-EF92-4EF5-90B1-59E20AF185D9}" type="sibTrans" cxnId="{D4C39CB4-F220-4634-B871-722436209331}">
      <dgm:prSet/>
      <dgm:spPr/>
      <dgm:t>
        <a:bodyPr/>
        <a:lstStyle/>
        <a:p>
          <a:pPr latinLnBrk="1"/>
          <a:endParaRPr lang="ko-KR" altLang="en-US"/>
        </a:p>
      </dgm:t>
    </dgm:pt>
    <dgm:pt modelId="{4C219444-C68A-4BC1-8456-7D378E3824BF}">
      <dgm:prSet phldrT="[텍스트]"/>
      <dgm:spPr/>
      <dgm:t>
        <a:bodyPr/>
        <a:lstStyle/>
        <a:p>
          <a:pPr latinLnBrk="1"/>
          <a:r>
            <a:rPr lang="ko-KR" altLang="en-US" dirty="0" smtClean="0"/>
            <a:t>자습</a:t>
          </a:r>
          <a:endParaRPr lang="ko-KR" altLang="en-US" dirty="0"/>
        </a:p>
      </dgm:t>
    </dgm:pt>
    <dgm:pt modelId="{79CE4118-D0CC-45E4-B522-C90E0D744373}" type="parTrans" cxnId="{EDF928D9-9DD8-4BE2-9034-D3CE22EE70A5}">
      <dgm:prSet/>
      <dgm:spPr/>
      <dgm:t>
        <a:bodyPr/>
        <a:lstStyle/>
        <a:p>
          <a:pPr latinLnBrk="1"/>
          <a:endParaRPr lang="ko-KR" altLang="en-US"/>
        </a:p>
      </dgm:t>
    </dgm:pt>
    <dgm:pt modelId="{DBD4FAFE-8384-4B46-9195-BA034EB35BFD}" type="sibTrans" cxnId="{EDF928D9-9DD8-4BE2-9034-D3CE22EE70A5}">
      <dgm:prSet/>
      <dgm:spPr/>
      <dgm:t>
        <a:bodyPr/>
        <a:lstStyle/>
        <a:p>
          <a:pPr latinLnBrk="1"/>
          <a:endParaRPr lang="ko-KR" altLang="en-US"/>
        </a:p>
      </dgm:t>
    </dgm:pt>
    <dgm:pt modelId="{09014849-3584-4D20-AC0A-0B186DF1DE18}">
      <dgm:prSet phldrT="[텍스트]"/>
      <dgm:spPr/>
      <dgm:t>
        <a:bodyPr/>
        <a:lstStyle/>
        <a:p>
          <a:pPr latinLnBrk="1"/>
          <a:r>
            <a:rPr lang="ko-KR" altLang="en-US" dirty="0" smtClean="0"/>
            <a:t>숙제</a:t>
          </a:r>
          <a:endParaRPr lang="ko-KR" altLang="en-US" dirty="0"/>
        </a:p>
      </dgm:t>
    </dgm:pt>
    <dgm:pt modelId="{7F36BA8F-1259-4D56-A5D0-9DD02648A093}" type="parTrans" cxnId="{867DFA9C-9B79-4766-9578-F150EF455F39}">
      <dgm:prSet/>
      <dgm:spPr/>
      <dgm:t>
        <a:bodyPr/>
        <a:lstStyle/>
        <a:p>
          <a:pPr latinLnBrk="1"/>
          <a:endParaRPr lang="ko-KR" altLang="en-US"/>
        </a:p>
      </dgm:t>
    </dgm:pt>
    <dgm:pt modelId="{8093D6B7-4591-43B2-B7FA-7AD515048086}" type="sibTrans" cxnId="{867DFA9C-9B79-4766-9578-F150EF455F39}">
      <dgm:prSet/>
      <dgm:spPr/>
      <dgm:t>
        <a:bodyPr/>
        <a:lstStyle/>
        <a:p>
          <a:pPr latinLnBrk="1"/>
          <a:endParaRPr lang="ko-KR" altLang="en-US"/>
        </a:p>
      </dgm:t>
    </dgm:pt>
    <dgm:pt modelId="{B09E7EC5-09BD-42DD-84B1-063AD4CA62B5}">
      <dgm:prSet phldrT="[텍스트]" custT="1"/>
      <dgm:spPr/>
      <dgm:t>
        <a:bodyPr/>
        <a:lstStyle/>
        <a:p>
          <a:pPr latinLnBrk="1"/>
          <a:r>
            <a:rPr lang="ko-KR" altLang="en-US" sz="4000" dirty="0" err="1" smtClean="0"/>
            <a:t>完習</a:t>
          </a:r>
          <a:endParaRPr lang="ko-KR" altLang="en-US" sz="4000" dirty="0"/>
        </a:p>
      </dgm:t>
    </dgm:pt>
    <dgm:pt modelId="{0DD78E90-5AA0-44FA-91B2-0B0FF6130AD2}" type="parTrans" cxnId="{69798FBE-961A-4D47-A1DB-63540B25B8AF}">
      <dgm:prSet/>
      <dgm:spPr/>
      <dgm:t>
        <a:bodyPr/>
        <a:lstStyle/>
        <a:p>
          <a:pPr latinLnBrk="1"/>
          <a:endParaRPr lang="ko-KR" altLang="en-US"/>
        </a:p>
      </dgm:t>
    </dgm:pt>
    <dgm:pt modelId="{0B7431F2-52DF-4040-8D7C-25D9FA595F8A}" type="sibTrans" cxnId="{69798FBE-961A-4D47-A1DB-63540B25B8AF}">
      <dgm:prSet/>
      <dgm:spPr/>
      <dgm:t>
        <a:bodyPr/>
        <a:lstStyle/>
        <a:p>
          <a:pPr latinLnBrk="1"/>
          <a:endParaRPr lang="ko-KR" altLang="en-US"/>
        </a:p>
      </dgm:t>
    </dgm:pt>
    <dgm:pt modelId="{7DF95C87-957C-423B-9324-E4EEF06E2670}">
      <dgm:prSet phldrT="[텍스트]"/>
      <dgm:spPr/>
      <dgm:t>
        <a:bodyPr/>
        <a:lstStyle/>
        <a:p>
          <a:pPr latinLnBrk="1"/>
          <a:r>
            <a:rPr lang="ko-KR" altLang="en-US" dirty="0" smtClean="0"/>
            <a:t>신독</a:t>
          </a:r>
          <a:endParaRPr lang="ko-KR" altLang="en-US" dirty="0"/>
        </a:p>
      </dgm:t>
    </dgm:pt>
    <dgm:pt modelId="{B982D20A-17EA-4DAB-BE5B-34FE8FFE8315}" type="parTrans" cxnId="{7A54383C-E622-4A5F-B7C2-B1A2F87307F6}">
      <dgm:prSet/>
      <dgm:spPr/>
      <dgm:t>
        <a:bodyPr/>
        <a:lstStyle/>
        <a:p>
          <a:pPr latinLnBrk="1"/>
          <a:endParaRPr lang="ko-KR" altLang="en-US"/>
        </a:p>
      </dgm:t>
    </dgm:pt>
    <dgm:pt modelId="{9FF7EFC1-9A18-42E0-8A67-8E51D8BAFC04}" type="sibTrans" cxnId="{7A54383C-E622-4A5F-B7C2-B1A2F87307F6}">
      <dgm:prSet/>
      <dgm:spPr/>
      <dgm:t>
        <a:bodyPr/>
        <a:lstStyle/>
        <a:p>
          <a:pPr latinLnBrk="1"/>
          <a:endParaRPr lang="ko-KR" altLang="en-US"/>
        </a:p>
      </dgm:t>
    </dgm:pt>
    <dgm:pt modelId="{C32CBD2B-F5F1-412E-AD43-2754D2E1D979}">
      <dgm:prSet phldrT="[텍스트]"/>
      <dgm:spPr/>
      <dgm:t>
        <a:bodyPr/>
        <a:lstStyle/>
        <a:p>
          <a:pPr latinLnBrk="1"/>
          <a:r>
            <a:rPr lang="ko-KR" altLang="en-US" dirty="0" smtClean="0"/>
            <a:t>통달</a:t>
          </a:r>
          <a:endParaRPr lang="ko-KR" altLang="en-US" dirty="0"/>
        </a:p>
      </dgm:t>
    </dgm:pt>
    <dgm:pt modelId="{70012478-3B1E-4CA4-953C-76CE3D040299}" type="parTrans" cxnId="{DDFCDE59-EF50-4FD2-826C-8C07BFE6B954}">
      <dgm:prSet/>
      <dgm:spPr/>
      <dgm:t>
        <a:bodyPr/>
        <a:lstStyle/>
        <a:p>
          <a:pPr latinLnBrk="1"/>
          <a:endParaRPr lang="ko-KR" altLang="en-US"/>
        </a:p>
      </dgm:t>
    </dgm:pt>
    <dgm:pt modelId="{510B7A35-B496-4D6C-9BEC-F79C49341B22}" type="sibTrans" cxnId="{DDFCDE59-EF50-4FD2-826C-8C07BFE6B954}">
      <dgm:prSet/>
      <dgm:spPr/>
      <dgm:t>
        <a:bodyPr/>
        <a:lstStyle/>
        <a:p>
          <a:pPr latinLnBrk="1"/>
          <a:endParaRPr lang="ko-KR" altLang="en-US"/>
        </a:p>
      </dgm:t>
    </dgm:pt>
    <dgm:pt modelId="{FAC11F3E-DADD-4E44-980B-5A9E1C0D9FD0}" type="pres">
      <dgm:prSet presAssocID="{99697FFD-7D16-4DCD-B6A6-A4694EE2C9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A1B863-4410-45D7-B2DF-180577EF680B}" type="pres">
      <dgm:prSet presAssocID="{99697FFD-7D16-4DCD-B6A6-A4694EE2C9E1}" presName="tSp" presStyleCnt="0"/>
      <dgm:spPr/>
    </dgm:pt>
    <dgm:pt modelId="{D7892DFE-37B2-4E65-8E50-C3A74A88D03F}" type="pres">
      <dgm:prSet presAssocID="{99697FFD-7D16-4DCD-B6A6-A4694EE2C9E1}" presName="bSp" presStyleCnt="0"/>
      <dgm:spPr/>
    </dgm:pt>
    <dgm:pt modelId="{76592204-041A-4AC5-86A0-FA469ECA7BAB}" type="pres">
      <dgm:prSet presAssocID="{99697FFD-7D16-4DCD-B6A6-A4694EE2C9E1}" presName="process" presStyleCnt="0"/>
      <dgm:spPr/>
    </dgm:pt>
    <dgm:pt modelId="{395DCB9E-4617-4360-821B-10B4ACAB87BD}" type="pres">
      <dgm:prSet presAssocID="{75C798BB-D0A7-4050-80DB-9CFBEC291067}" presName="composite1" presStyleCnt="0"/>
      <dgm:spPr/>
    </dgm:pt>
    <dgm:pt modelId="{FC690DFC-9159-4844-A625-E695A97DA0D9}" type="pres">
      <dgm:prSet presAssocID="{75C798BB-D0A7-4050-80DB-9CFBEC291067}" presName="dummyNode1" presStyleLbl="node1" presStyleIdx="0" presStyleCnt="3"/>
      <dgm:spPr/>
    </dgm:pt>
    <dgm:pt modelId="{CCBEA67A-94B7-47C6-8597-90CC0E937379}" type="pres">
      <dgm:prSet presAssocID="{75C798BB-D0A7-4050-80DB-9CFBEC29106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B1B81D-40AD-4951-8BA6-C0D8CAAEDEC3}" type="pres">
      <dgm:prSet presAssocID="{75C798BB-D0A7-4050-80DB-9CFBEC29106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FFFE93-6DC7-4457-B7AC-66843C685A05}" type="pres">
      <dgm:prSet presAssocID="{75C798BB-D0A7-4050-80DB-9CFBEC29106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CBD910-8CAB-4935-8046-5BD828366D86}" type="pres">
      <dgm:prSet presAssocID="{75C798BB-D0A7-4050-80DB-9CFBEC291067}" presName="connSite1" presStyleCnt="0"/>
      <dgm:spPr/>
    </dgm:pt>
    <dgm:pt modelId="{71D4FBFD-7E07-4E67-9D19-10AEC2F3CA39}" type="pres">
      <dgm:prSet presAssocID="{342252FB-2BEF-4B6D-BF3C-D633BD7B311D}" presName="Name9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5B76D20-0DCC-4F6E-833D-9B21AD5CFCC7}" type="pres">
      <dgm:prSet presAssocID="{D82ECDF6-73F7-4AC4-89D0-E4E08873123F}" presName="composite2" presStyleCnt="0"/>
      <dgm:spPr/>
    </dgm:pt>
    <dgm:pt modelId="{FB507748-F529-433C-8E83-5AF4DFC9365B}" type="pres">
      <dgm:prSet presAssocID="{D82ECDF6-73F7-4AC4-89D0-E4E08873123F}" presName="dummyNode2" presStyleLbl="node1" presStyleIdx="0" presStyleCnt="3"/>
      <dgm:spPr/>
    </dgm:pt>
    <dgm:pt modelId="{D702DB5C-2983-4C9E-B28E-C90A83CC9CEF}" type="pres">
      <dgm:prSet presAssocID="{D82ECDF6-73F7-4AC4-89D0-E4E08873123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68145E-7397-4366-A47D-A7E58C73265B}" type="pres">
      <dgm:prSet presAssocID="{D82ECDF6-73F7-4AC4-89D0-E4E0887312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5291EB-2BEE-4254-B0C5-70E03D53256A}" type="pres">
      <dgm:prSet presAssocID="{D82ECDF6-73F7-4AC4-89D0-E4E08873123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615AE4-1238-4462-8B59-0D6721411FD4}" type="pres">
      <dgm:prSet presAssocID="{D82ECDF6-73F7-4AC4-89D0-E4E08873123F}" presName="connSite2" presStyleCnt="0"/>
      <dgm:spPr/>
    </dgm:pt>
    <dgm:pt modelId="{81F8853A-64BE-425A-94BF-7E6AD70B42D6}" type="pres">
      <dgm:prSet presAssocID="{0BFEC2F3-EF92-4EF5-90B1-59E20AF185D9}" presName="Name18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B7E658B-B305-4E66-A244-ED6E73E3C466}" type="pres">
      <dgm:prSet presAssocID="{B09E7EC5-09BD-42DD-84B1-063AD4CA62B5}" presName="composite1" presStyleCnt="0"/>
      <dgm:spPr/>
    </dgm:pt>
    <dgm:pt modelId="{90E52528-BA75-49ED-9865-D61DD193A9AE}" type="pres">
      <dgm:prSet presAssocID="{B09E7EC5-09BD-42DD-84B1-063AD4CA62B5}" presName="dummyNode1" presStyleLbl="node1" presStyleIdx="1" presStyleCnt="3"/>
      <dgm:spPr/>
    </dgm:pt>
    <dgm:pt modelId="{B3FDACB4-C61A-4B61-B910-B3E9DFC86E66}" type="pres">
      <dgm:prSet presAssocID="{B09E7EC5-09BD-42DD-84B1-063AD4CA62B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CF2244-19AE-4666-9B0D-FAF0D8C5C9F8}" type="pres">
      <dgm:prSet presAssocID="{B09E7EC5-09BD-42DD-84B1-063AD4CA62B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427915-00E6-4FAE-BD63-6009F9089D56}" type="pres">
      <dgm:prSet presAssocID="{B09E7EC5-09BD-42DD-84B1-063AD4CA62B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499062-A418-4C42-9F34-B32473355E83}" type="pres">
      <dgm:prSet presAssocID="{B09E7EC5-09BD-42DD-84B1-063AD4CA62B5}" presName="connSite1" presStyleCnt="0"/>
      <dgm:spPr/>
    </dgm:pt>
  </dgm:ptLst>
  <dgm:cxnLst>
    <dgm:cxn modelId="{87F1FD11-3F9E-4A5B-935F-3AE9C3254474}" type="presOf" srcId="{09014849-3584-4D20-AC0A-0B186DF1DE18}" destId="{5068145E-7397-4366-A47D-A7E58C73265B}" srcOrd="1" destOrd="1" presId="urn:microsoft.com/office/officeart/2005/8/layout/hProcess4"/>
    <dgm:cxn modelId="{BED04BA3-749E-4F11-828E-2A0E2EBBE40E}" type="presOf" srcId="{4C219444-C68A-4BC1-8456-7D378E3824BF}" destId="{5068145E-7397-4366-A47D-A7E58C73265B}" srcOrd="1" destOrd="0" presId="urn:microsoft.com/office/officeart/2005/8/layout/hProcess4"/>
    <dgm:cxn modelId="{EB9CBDB1-076C-4131-A67E-DA7AFA433FBC}" type="presOf" srcId="{00F99751-68E2-4D19-9B4D-5A392AC849D1}" destId="{CCBEA67A-94B7-47C6-8597-90CC0E937379}" srcOrd="0" destOrd="0" presId="urn:microsoft.com/office/officeart/2005/8/layout/hProcess4"/>
    <dgm:cxn modelId="{BDCB8054-8419-457F-B6A3-1D39615C45C0}" type="presOf" srcId="{00F99751-68E2-4D19-9B4D-5A392AC849D1}" destId="{7EB1B81D-40AD-4951-8BA6-C0D8CAAEDEC3}" srcOrd="1" destOrd="0" presId="urn:microsoft.com/office/officeart/2005/8/layout/hProcess4"/>
    <dgm:cxn modelId="{3AEAD06D-106C-4AA3-BDF7-356B9AD275F2}" type="presOf" srcId="{7DF95C87-957C-423B-9324-E4EEF06E2670}" destId="{B6CF2244-19AE-4666-9B0D-FAF0D8C5C9F8}" srcOrd="1" destOrd="0" presId="urn:microsoft.com/office/officeart/2005/8/layout/hProcess4"/>
    <dgm:cxn modelId="{CAFA80F2-1074-4DAF-9416-1A85B60B15F8}" type="presOf" srcId="{7DF95C87-957C-423B-9324-E4EEF06E2670}" destId="{B3FDACB4-C61A-4B61-B910-B3E9DFC86E66}" srcOrd="0" destOrd="0" presId="urn:microsoft.com/office/officeart/2005/8/layout/hProcess4"/>
    <dgm:cxn modelId="{935A638D-8C03-4C4B-A121-BC4AB2AB9B48}" srcId="{75C798BB-D0A7-4050-80DB-9CFBEC291067}" destId="{C76DD15C-6C55-47A2-B591-852C73F96CF9}" srcOrd="1" destOrd="0" parTransId="{E817DCD5-D877-4C7E-A522-FFFB9187000A}" sibTransId="{37306260-A1B3-4230-8D2A-906E98E01E1B}"/>
    <dgm:cxn modelId="{69798FBE-961A-4D47-A1DB-63540B25B8AF}" srcId="{99697FFD-7D16-4DCD-B6A6-A4694EE2C9E1}" destId="{B09E7EC5-09BD-42DD-84B1-063AD4CA62B5}" srcOrd="2" destOrd="0" parTransId="{0DD78E90-5AA0-44FA-91B2-0B0FF6130AD2}" sibTransId="{0B7431F2-52DF-4040-8D7C-25D9FA595F8A}"/>
    <dgm:cxn modelId="{E462A82B-6598-4E9E-BA35-F4EFC5FA6DB4}" type="presOf" srcId="{75C798BB-D0A7-4050-80DB-9CFBEC291067}" destId="{7DFFFE93-6DC7-4457-B7AC-66843C685A05}" srcOrd="0" destOrd="0" presId="urn:microsoft.com/office/officeart/2005/8/layout/hProcess4"/>
    <dgm:cxn modelId="{867DFA9C-9B79-4766-9578-F150EF455F39}" srcId="{D82ECDF6-73F7-4AC4-89D0-E4E08873123F}" destId="{09014849-3584-4D20-AC0A-0B186DF1DE18}" srcOrd="1" destOrd="0" parTransId="{7F36BA8F-1259-4D56-A5D0-9DD02648A093}" sibTransId="{8093D6B7-4591-43B2-B7FA-7AD515048086}"/>
    <dgm:cxn modelId="{DDFCDE59-EF50-4FD2-826C-8C07BFE6B954}" srcId="{B09E7EC5-09BD-42DD-84B1-063AD4CA62B5}" destId="{C32CBD2B-F5F1-412E-AD43-2754D2E1D979}" srcOrd="1" destOrd="0" parTransId="{70012478-3B1E-4CA4-953C-76CE3D040299}" sibTransId="{510B7A35-B496-4D6C-9BEC-F79C49341B22}"/>
    <dgm:cxn modelId="{2C118873-54B8-49AE-895D-AD9AC322CC24}" type="presOf" srcId="{B09E7EC5-09BD-42DD-84B1-063AD4CA62B5}" destId="{84427915-00E6-4FAE-BD63-6009F9089D56}" srcOrd="0" destOrd="0" presId="urn:microsoft.com/office/officeart/2005/8/layout/hProcess4"/>
    <dgm:cxn modelId="{60F9812B-5B87-417E-BDD2-CCEC415C289F}" type="presOf" srcId="{C32CBD2B-F5F1-412E-AD43-2754D2E1D979}" destId="{B6CF2244-19AE-4666-9B0D-FAF0D8C5C9F8}" srcOrd="1" destOrd="1" presId="urn:microsoft.com/office/officeart/2005/8/layout/hProcess4"/>
    <dgm:cxn modelId="{F20EF78D-D606-48F6-8199-1B9C1909D945}" type="presOf" srcId="{C76DD15C-6C55-47A2-B591-852C73F96CF9}" destId="{CCBEA67A-94B7-47C6-8597-90CC0E937379}" srcOrd="0" destOrd="1" presId="urn:microsoft.com/office/officeart/2005/8/layout/hProcess4"/>
    <dgm:cxn modelId="{030B4A81-793D-4580-AAE6-4F6F25D38738}" type="presOf" srcId="{342252FB-2BEF-4B6D-BF3C-D633BD7B311D}" destId="{71D4FBFD-7E07-4E67-9D19-10AEC2F3CA39}" srcOrd="0" destOrd="0" presId="urn:microsoft.com/office/officeart/2005/8/layout/hProcess4"/>
    <dgm:cxn modelId="{A1DB2C1D-BCFF-48A3-8001-8D34876EAF07}" type="presOf" srcId="{D82ECDF6-73F7-4AC4-89D0-E4E08873123F}" destId="{5C5291EB-2BEE-4254-B0C5-70E03D53256A}" srcOrd="0" destOrd="0" presId="urn:microsoft.com/office/officeart/2005/8/layout/hProcess4"/>
    <dgm:cxn modelId="{2968474A-071E-488F-95E6-E63FFD9A371B}" srcId="{75C798BB-D0A7-4050-80DB-9CFBEC291067}" destId="{00F99751-68E2-4D19-9B4D-5A392AC849D1}" srcOrd="0" destOrd="0" parTransId="{DFC972A0-6CB2-45D9-A173-E9F7BD2BD386}" sibTransId="{764615E3-3B6C-4ABE-AA70-28FDC3656F9D}"/>
    <dgm:cxn modelId="{D4C39CB4-F220-4634-B871-722436209331}" srcId="{99697FFD-7D16-4DCD-B6A6-A4694EE2C9E1}" destId="{D82ECDF6-73F7-4AC4-89D0-E4E08873123F}" srcOrd="1" destOrd="0" parTransId="{FFD34E33-9261-4F58-99B7-4F63FCCD9DAC}" sibTransId="{0BFEC2F3-EF92-4EF5-90B1-59E20AF185D9}"/>
    <dgm:cxn modelId="{386B3B7D-FCD4-49A2-993D-6C986BF5DE45}" type="presOf" srcId="{0BFEC2F3-EF92-4EF5-90B1-59E20AF185D9}" destId="{81F8853A-64BE-425A-94BF-7E6AD70B42D6}" srcOrd="0" destOrd="0" presId="urn:microsoft.com/office/officeart/2005/8/layout/hProcess4"/>
    <dgm:cxn modelId="{0A9DF764-2C09-485A-98A7-AC151A13B0BC}" type="presOf" srcId="{C32CBD2B-F5F1-412E-AD43-2754D2E1D979}" destId="{B3FDACB4-C61A-4B61-B910-B3E9DFC86E66}" srcOrd="0" destOrd="1" presId="urn:microsoft.com/office/officeart/2005/8/layout/hProcess4"/>
    <dgm:cxn modelId="{16EE8E3D-6C06-4ED6-8741-4C705FC6D98D}" type="presOf" srcId="{09014849-3584-4D20-AC0A-0B186DF1DE18}" destId="{D702DB5C-2983-4C9E-B28E-C90A83CC9CEF}" srcOrd="0" destOrd="1" presId="urn:microsoft.com/office/officeart/2005/8/layout/hProcess4"/>
    <dgm:cxn modelId="{535F5103-7008-4D54-9FA3-845676EF890E}" type="presOf" srcId="{99697FFD-7D16-4DCD-B6A6-A4694EE2C9E1}" destId="{FAC11F3E-DADD-4E44-980B-5A9E1C0D9FD0}" srcOrd="0" destOrd="0" presId="urn:microsoft.com/office/officeart/2005/8/layout/hProcess4"/>
    <dgm:cxn modelId="{7A54383C-E622-4A5F-B7C2-B1A2F87307F6}" srcId="{B09E7EC5-09BD-42DD-84B1-063AD4CA62B5}" destId="{7DF95C87-957C-423B-9324-E4EEF06E2670}" srcOrd="0" destOrd="0" parTransId="{B982D20A-17EA-4DAB-BE5B-34FE8FFE8315}" sibTransId="{9FF7EFC1-9A18-42E0-8A67-8E51D8BAFC04}"/>
    <dgm:cxn modelId="{E753EFF3-4663-477C-9F09-4876DF7F3255}" srcId="{99697FFD-7D16-4DCD-B6A6-A4694EE2C9E1}" destId="{75C798BB-D0A7-4050-80DB-9CFBEC291067}" srcOrd="0" destOrd="0" parTransId="{567B8C9F-3540-4618-85F1-51064555CB90}" sibTransId="{342252FB-2BEF-4B6D-BF3C-D633BD7B311D}"/>
    <dgm:cxn modelId="{EDF928D9-9DD8-4BE2-9034-D3CE22EE70A5}" srcId="{D82ECDF6-73F7-4AC4-89D0-E4E08873123F}" destId="{4C219444-C68A-4BC1-8456-7D378E3824BF}" srcOrd="0" destOrd="0" parTransId="{79CE4118-D0CC-45E4-B522-C90E0D744373}" sibTransId="{DBD4FAFE-8384-4B46-9195-BA034EB35BFD}"/>
    <dgm:cxn modelId="{26570921-4E25-4D47-80A2-F1F295EB76E6}" type="presOf" srcId="{C76DD15C-6C55-47A2-B591-852C73F96CF9}" destId="{7EB1B81D-40AD-4951-8BA6-C0D8CAAEDEC3}" srcOrd="1" destOrd="1" presId="urn:microsoft.com/office/officeart/2005/8/layout/hProcess4"/>
    <dgm:cxn modelId="{4400AF4E-5162-4EBB-A674-6AF1F02EBAEC}" type="presOf" srcId="{4C219444-C68A-4BC1-8456-7D378E3824BF}" destId="{D702DB5C-2983-4C9E-B28E-C90A83CC9CEF}" srcOrd="0" destOrd="0" presId="urn:microsoft.com/office/officeart/2005/8/layout/hProcess4"/>
    <dgm:cxn modelId="{5DE6E1CD-30DE-4156-BC82-897E348ADA9E}" type="presParOf" srcId="{FAC11F3E-DADD-4E44-980B-5A9E1C0D9FD0}" destId="{61A1B863-4410-45D7-B2DF-180577EF680B}" srcOrd="0" destOrd="0" presId="urn:microsoft.com/office/officeart/2005/8/layout/hProcess4"/>
    <dgm:cxn modelId="{74D321E2-81ED-4235-8AF1-265DBDAE50CD}" type="presParOf" srcId="{FAC11F3E-DADD-4E44-980B-5A9E1C0D9FD0}" destId="{D7892DFE-37B2-4E65-8E50-C3A74A88D03F}" srcOrd="1" destOrd="0" presId="urn:microsoft.com/office/officeart/2005/8/layout/hProcess4"/>
    <dgm:cxn modelId="{BEEE5759-0384-4CE2-9440-D38B2A666DBF}" type="presParOf" srcId="{FAC11F3E-DADD-4E44-980B-5A9E1C0D9FD0}" destId="{76592204-041A-4AC5-86A0-FA469ECA7BAB}" srcOrd="2" destOrd="0" presId="urn:microsoft.com/office/officeart/2005/8/layout/hProcess4"/>
    <dgm:cxn modelId="{B9F30989-61C3-4716-9B23-309C367466B9}" type="presParOf" srcId="{76592204-041A-4AC5-86A0-FA469ECA7BAB}" destId="{395DCB9E-4617-4360-821B-10B4ACAB87BD}" srcOrd="0" destOrd="0" presId="urn:microsoft.com/office/officeart/2005/8/layout/hProcess4"/>
    <dgm:cxn modelId="{CDF43384-F4B8-494C-B1B3-B300C0745BD9}" type="presParOf" srcId="{395DCB9E-4617-4360-821B-10B4ACAB87BD}" destId="{FC690DFC-9159-4844-A625-E695A97DA0D9}" srcOrd="0" destOrd="0" presId="urn:microsoft.com/office/officeart/2005/8/layout/hProcess4"/>
    <dgm:cxn modelId="{9A6D7F3E-1CFE-4518-9964-D98467518EC4}" type="presParOf" srcId="{395DCB9E-4617-4360-821B-10B4ACAB87BD}" destId="{CCBEA67A-94B7-47C6-8597-90CC0E937379}" srcOrd="1" destOrd="0" presId="urn:microsoft.com/office/officeart/2005/8/layout/hProcess4"/>
    <dgm:cxn modelId="{56B91C34-0640-4B15-A83F-F33C58BA3177}" type="presParOf" srcId="{395DCB9E-4617-4360-821B-10B4ACAB87BD}" destId="{7EB1B81D-40AD-4951-8BA6-C0D8CAAEDEC3}" srcOrd="2" destOrd="0" presId="urn:microsoft.com/office/officeart/2005/8/layout/hProcess4"/>
    <dgm:cxn modelId="{FED49BB4-2FD0-4958-BD20-0D66D0CE1E2C}" type="presParOf" srcId="{395DCB9E-4617-4360-821B-10B4ACAB87BD}" destId="{7DFFFE93-6DC7-4457-B7AC-66843C685A05}" srcOrd="3" destOrd="0" presId="urn:microsoft.com/office/officeart/2005/8/layout/hProcess4"/>
    <dgm:cxn modelId="{30D16EB9-3163-4A40-B7B5-0854218AD4B2}" type="presParOf" srcId="{395DCB9E-4617-4360-821B-10B4ACAB87BD}" destId="{EDCBD910-8CAB-4935-8046-5BD828366D86}" srcOrd="4" destOrd="0" presId="urn:microsoft.com/office/officeart/2005/8/layout/hProcess4"/>
    <dgm:cxn modelId="{ADDA2AA4-C71B-46ED-B7CA-49A2D9FEE47C}" type="presParOf" srcId="{76592204-041A-4AC5-86A0-FA469ECA7BAB}" destId="{71D4FBFD-7E07-4E67-9D19-10AEC2F3CA39}" srcOrd="1" destOrd="0" presId="urn:microsoft.com/office/officeart/2005/8/layout/hProcess4"/>
    <dgm:cxn modelId="{F1C7AE3B-E6A3-4922-B3A7-BC93C338F0B6}" type="presParOf" srcId="{76592204-041A-4AC5-86A0-FA469ECA7BAB}" destId="{35B76D20-0DCC-4F6E-833D-9B21AD5CFCC7}" srcOrd="2" destOrd="0" presId="urn:microsoft.com/office/officeart/2005/8/layout/hProcess4"/>
    <dgm:cxn modelId="{601C56FE-12E7-448C-9D6A-E76C219F9960}" type="presParOf" srcId="{35B76D20-0DCC-4F6E-833D-9B21AD5CFCC7}" destId="{FB507748-F529-433C-8E83-5AF4DFC9365B}" srcOrd="0" destOrd="0" presId="urn:microsoft.com/office/officeart/2005/8/layout/hProcess4"/>
    <dgm:cxn modelId="{D533D442-FB63-4C52-9CE7-6EE11A94A7A6}" type="presParOf" srcId="{35B76D20-0DCC-4F6E-833D-9B21AD5CFCC7}" destId="{D702DB5C-2983-4C9E-B28E-C90A83CC9CEF}" srcOrd="1" destOrd="0" presId="urn:microsoft.com/office/officeart/2005/8/layout/hProcess4"/>
    <dgm:cxn modelId="{4731DF56-6AE1-4E4A-8021-FEECA6C2ED67}" type="presParOf" srcId="{35B76D20-0DCC-4F6E-833D-9B21AD5CFCC7}" destId="{5068145E-7397-4366-A47D-A7E58C73265B}" srcOrd="2" destOrd="0" presId="urn:microsoft.com/office/officeart/2005/8/layout/hProcess4"/>
    <dgm:cxn modelId="{65F294B7-F192-49E4-B467-40D9BBEB487C}" type="presParOf" srcId="{35B76D20-0DCC-4F6E-833D-9B21AD5CFCC7}" destId="{5C5291EB-2BEE-4254-B0C5-70E03D53256A}" srcOrd="3" destOrd="0" presId="urn:microsoft.com/office/officeart/2005/8/layout/hProcess4"/>
    <dgm:cxn modelId="{4CD0152D-2345-4D27-A8AD-FDFEB20072A6}" type="presParOf" srcId="{35B76D20-0DCC-4F6E-833D-9B21AD5CFCC7}" destId="{9D615AE4-1238-4462-8B59-0D6721411FD4}" srcOrd="4" destOrd="0" presId="urn:microsoft.com/office/officeart/2005/8/layout/hProcess4"/>
    <dgm:cxn modelId="{E0668763-A399-4554-A864-106B06390D9A}" type="presParOf" srcId="{76592204-041A-4AC5-86A0-FA469ECA7BAB}" destId="{81F8853A-64BE-425A-94BF-7E6AD70B42D6}" srcOrd="3" destOrd="0" presId="urn:microsoft.com/office/officeart/2005/8/layout/hProcess4"/>
    <dgm:cxn modelId="{CC01F263-488A-4B9F-BBC0-E9C50F4FC4A8}" type="presParOf" srcId="{76592204-041A-4AC5-86A0-FA469ECA7BAB}" destId="{7B7E658B-B305-4E66-A244-ED6E73E3C466}" srcOrd="4" destOrd="0" presId="urn:microsoft.com/office/officeart/2005/8/layout/hProcess4"/>
    <dgm:cxn modelId="{A521F09A-9ED3-4BAA-A3A9-6F4E5C9EF965}" type="presParOf" srcId="{7B7E658B-B305-4E66-A244-ED6E73E3C466}" destId="{90E52528-BA75-49ED-9865-D61DD193A9AE}" srcOrd="0" destOrd="0" presId="urn:microsoft.com/office/officeart/2005/8/layout/hProcess4"/>
    <dgm:cxn modelId="{C3BF35E9-5FEE-41D4-8DE0-A445D2E6236A}" type="presParOf" srcId="{7B7E658B-B305-4E66-A244-ED6E73E3C466}" destId="{B3FDACB4-C61A-4B61-B910-B3E9DFC86E66}" srcOrd="1" destOrd="0" presId="urn:microsoft.com/office/officeart/2005/8/layout/hProcess4"/>
    <dgm:cxn modelId="{C2628CD5-20D1-4821-8881-F269488B20DE}" type="presParOf" srcId="{7B7E658B-B305-4E66-A244-ED6E73E3C466}" destId="{B6CF2244-19AE-4666-9B0D-FAF0D8C5C9F8}" srcOrd="2" destOrd="0" presId="urn:microsoft.com/office/officeart/2005/8/layout/hProcess4"/>
    <dgm:cxn modelId="{F340538D-C243-4567-83BD-82A5FBFC0003}" type="presParOf" srcId="{7B7E658B-B305-4E66-A244-ED6E73E3C466}" destId="{84427915-00E6-4FAE-BD63-6009F9089D56}" srcOrd="3" destOrd="0" presId="urn:microsoft.com/office/officeart/2005/8/layout/hProcess4"/>
    <dgm:cxn modelId="{E1824050-D351-4273-8DBC-1171C6BF9B8A}" type="presParOf" srcId="{7B7E658B-B305-4E66-A244-ED6E73E3C466}" destId="{4C499062-A418-4C42-9F34-B32473355E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4030A6-D235-4571-9D29-93FB0CBE3D97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55C725A-2363-4D3D-881F-47558BC85B94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r>
            <a:rPr lang="ko-KR" altLang="en-US" dirty="0" smtClean="0"/>
            <a:t>단 통 보기</a:t>
          </a:r>
          <a:endParaRPr lang="ko-KR" altLang="en-US" dirty="0"/>
        </a:p>
      </dgm:t>
    </dgm:pt>
    <dgm:pt modelId="{844A4E11-ACB3-45AD-B6D5-0BA6450D9113}" type="parTrans" cxnId="{C8455A16-D5E6-4A35-9E6C-9B05ECFD38DA}">
      <dgm:prSet/>
      <dgm:spPr/>
      <dgm:t>
        <a:bodyPr/>
        <a:lstStyle/>
        <a:p>
          <a:pPr latinLnBrk="1"/>
          <a:endParaRPr lang="ko-KR" altLang="en-US"/>
        </a:p>
      </dgm:t>
    </dgm:pt>
    <dgm:pt modelId="{E12F9EFC-AB7E-467A-8B77-8E4279173023}" type="sibTrans" cxnId="{C8455A16-D5E6-4A35-9E6C-9B05ECFD38DA}">
      <dgm:prSet/>
      <dgm:spPr/>
      <dgm:t>
        <a:bodyPr/>
        <a:lstStyle/>
        <a:p>
          <a:pPr latinLnBrk="1"/>
          <a:endParaRPr lang="ko-KR" altLang="en-US"/>
        </a:p>
      </dgm:t>
    </dgm:pt>
    <dgm:pt modelId="{D6F64763-AB12-4DB4-9A7D-EB4B05F4FB9E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단 </a:t>
          </a:r>
          <a:r>
            <a:rPr lang="ko-KR" altLang="en-US" dirty="0" err="1" smtClean="0"/>
            <a:t>키센텐스</a:t>
          </a:r>
          <a:endParaRPr lang="ko-KR" altLang="en-US" dirty="0"/>
        </a:p>
      </dgm:t>
    </dgm:pt>
    <dgm:pt modelId="{EE57E3D6-A134-4C79-8F36-4BFE39CED424}" type="parTrans" cxnId="{C44B7957-BC66-442D-893E-872A6D9545B5}">
      <dgm:prSet/>
      <dgm:spPr/>
      <dgm:t>
        <a:bodyPr/>
        <a:lstStyle/>
        <a:p>
          <a:pPr latinLnBrk="1"/>
          <a:endParaRPr lang="ko-KR" altLang="en-US"/>
        </a:p>
      </dgm:t>
    </dgm:pt>
    <dgm:pt modelId="{93F27813-A314-45F9-B03D-64A42F71BA4E}" type="sibTrans" cxnId="{C44B7957-BC66-442D-893E-872A6D9545B5}">
      <dgm:prSet/>
      <dgm:spPr/>
      <dgm:t>
        <a:bodyPr/>
        <a:lstStyle/>
        <a:p>
          <a:pPr latinLnBrk="1"/>
          <a:endParaRPr lang="ko-KR" altLang="en-US"/>
        </a:p>
      </dgm:t>
    </dgm:pt>
    <dgm:pt modelId="{00603647-371C-4D4B-B76D-43BE96E2475D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단 키워드</a:t>
          </a:r>
          <a:endParaRPr lang="ko-KR" altLang="en-US" dirty="0"/>
        </a:p>
      </dgm:t>
    </dgm:pt>
    <dgm:pt modelId="{F32AAEB7-6F07-4347-A467-B1C6EDC7A850}" type="parTrans" cxnId="{1ECAEF37-AD77-4894-ADF5-D74632FCF12F}">
      <dgm:prSet/>
      <dgm:spPr/>
      <dgm:t>
        <a:bodyPr/>
        <a:lstStyle/>
        <a:p>
          <a:pPr latinLnBrk="1"/>
          <a:endParaRPr lang="ko-KR" altLang="en-US"/>
        </a:p>
      </dgm:t>
    </dgm:pt>
    <dgm:pt modelId="{E8745A1D-CE8B-4261-BCEC-F83F512770D7}" type="sibTrans" cxnId="{1ECAEF37-AD77-4894-ADF5-D74632FCF12F}">
      <dgm:prSet/>
      <dgm:spPr/>
      <dgm:t>
        <a:bodyPr/>
        <a:lstStyle/>
        <a:p>
          <a:pPr latinLnBrk="1"/>
          <a:endParaRPr lang="ko-KR" altLang="en-US"/>
        </a:p>
      </dgm:t>
    </dgm:pt>
    <dgm:pt modelId="{80A8D10A-CCA1-4B57-BEAC-BAC9DBE6BA03}">
      <dgm:prSet phldrT="[텍스트]"/>
      <dgm:spPr/>
      <dgm:t>
        <a:bodyPr/>
        <a:lstStyle/>
        <a:p>
          <a:pPr latinLnBrk="1"/>
          <a:r>
            <a:rPr lang="en-US" altLang="ko-KR" dirty="0" smtClean="0"/>
            <a:t>4</a:t>
          </a:r>
          <a:r>
            <a:rPr lang="ko-KR" altLang="en-US" dirty="0" smtClean="0"/>
            <a:t>단 목차연결</a:t>
          </a:r>
          <a:endParaRPr lang="ko-KR" altLang="en-US" dirty="0"/>
        </a:p>
      </dgm:t>
    </dgm:pt>
    <dgm:pt modelId="{2E771A94-A6FC-4A1D-9E72-75092256CE67}" type="parTrans" cxnId="{564FD8CA-6425-4CCA-952C-F221EBF62E69}">
      <dgm:prSet/>
      <dgm:spPr/>
      <dgm:t>
        <a:bodyPr/>
        <a:lstStyle/>
        <a:p>
          <a:pPr latinLnBrk="1"/>
          <a:endParaRPr lang="ko-KR" altLang="en-US"/>
        </a:p>
      </dgm:t>
    </dgm:pt>
    <dgm:pt modelId="{06C7847A-0EE0-4E7B-83E8-B02A224FA240}" type="sibTrans" cxnId="{564FD8CA-6425-4CCA-952C-F221EBF62E69}">
      <dgm:prSet/>
      <dgm:spPr/>
      <dgm:t>
        <a:bodyPr/>
        <a:lstStyle/>
        <a:p>
          <a:pPr latinLnBrk="1"/>
          <a:endParaRPr lang="ko-KR" altLang="en-US"/>
        </a:p>
      </dgm:t>
    </dgm:pt>
    <dgm:pt modelId="{F49508E7-A272-43B8-A76F-6BF0CAB29DB9}" type="pres">
      <dgm:prSet presAssocID="{424030A6-D235-4571-9D29-93FB0CBE3D9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48FA13-109A-463D-AC9A-14DC25A6E48D}" type="pres">
      <dgm:prSet presAssocID="{424030A6-D235-4571-9D29-93FB0CBE3D97}" presName="comp1" presStyleCnt="0"/>
      <dgm:spPr/>
    </dgm:pt>
    <dgm:pt modelId="{3AF96CD4-78E6-458F-B1F6-9532ECD3E2D7}" type="pres">
      <dgm:prSet presAssocID="{424030A6-D235-4571-9D29-93FB0CBE3D97}" presName="circ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E0D2F49-97D0-43EF-ABC3-620E45151C4F}" type="pres">
      <dgm:prSet presAssocID="{424030A6-D235-4571-9D29-93FB0CBE3D9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41A146-30C8-44B7-89BB-3C0249B608E3}" type="pres">
      <dgm:prSet presAssocID="{424030A6-D235-4571-9D29-93FB0CBE3D97}" presName="comp2" presStyleCnt="0"/>
      <dgm:spPr/>
    </dgm:pt>
    <dgm:pt modelId="{DE4E947A-DA80-4824-A415-05A12285A96B}" type="pres">
      <dgm:prSet presAssocID="{424030A6-D235-4571-9D29-93FB0CBE3D97}" presName="circ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8E1DD3DB-BB84-4459-89C3-1EE6E6F4A7D9}" type="pres">
      <dgm:prSet presAssocID="{424030A6-D235-4571-9D29-93FB0CBE3D9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725029-325C-4FBB-AD23-1AA709CE1360}" type="pres">
      <dgm:prSet presAssocID="{424030A6-D235-4571-9D29-93FB0CBE3D97}" presName="comp3" presStyleCnt="0"/>
      <dgm:spPr/>
    </dgm:pt>
    <dgm:pt modelId="{79A2B8FD-8F17-4F6C-91AB-D27238F0FB6E}" type="pres">
      <dgm:prSet presAssocID="{424030A6-D235-4571-9D29-93FB0CBE3D97}" presName="circ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1EDCD08-7867-490F-A20B-DE0765EC1DC4}" type="pres">
      <dgm:prSet presAssocID="{424030A6-D235-4571-9D29-93FB0CBE3D9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840BCD-AEBD-439A-90C1-FEE38BDCD35D}" type="pres">
      <dgm:prSet presAssocID="{424030A6-D235-4571-9D29-93FB0CBE3D97}" presName="comp4" presStyleCnt="0"/>
      <dgm:spPr/>
    </dgm:pt>
    <dgm:pt modelId="{84A4A234-3BFF-49DC-8BDB-2CAFCAE83F2D}" type="pres">
      <dgm:prSet presAssocID="{424030A6-D235-4571-9D29-93FB0CBE3D97}" presName="circ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EB57F268-F158-47E0-AFD7-0A348EC6A006}" type="pres">
      <dgm:prSet presAssocID="{424030A6-D235-4571-9D29-93FB0CBE3D9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CAEF37-AD77-4894-ADF5-D74632FCF12F}" srcId="{424030A6-D235-4571-9D29-93FB0CBE3D97}" destId="{00603647-371C-4D4B-B76D-43BE96E2475D}" srcOrd="2" destOrd="0" parTransId="{F32AAEB7-6F07-4347-A467-B1C6EDC7A850}" sibTransId="{E8745A1D-CE8B-4261-BCEC-F83F512770D7}"/>
    <dgm:cxn modelId="{C44B7957-BC66-442D-893E-872A6D9545B5}" srcId="{424030A6-D235-4571-9D29-93FB0CBE3D97}" destId="{D6F64763-AB12-4DB4-9A7D-EB4B05F4FB9E}" srcOrd="1" destOrd="0" parTransId="{EE57E3D6-A134-4C79-8F36-4BFE39CED424}" sibTransId="{93F27813-A314-45F9-B03D-64A42F71BA4E}"/>
    <dgm:cxn modelId="{AE275D60-AA94-4D60-AA17-E792B220B7E4}" type="presOf" srcId="{455C725A-2363-4D3D-881F-47558BC85B94}" destId="{AE0D2F49-97D0-43EF-ABC3-620E45151C4F}" srcOrd="1" destOrd="0" presId="urn:microsoft.com/office/officeart/2005/8/layout/venn2"/>
    <dgm:cxn modelId="{6BD46C4E-850D-4D33-A36F-57BBD5B8F686}" type="presOf" srcId="{D6F64763-AB12-4DB4-9A7D-EB4B05F4FB9E}" destId="{DE4E947A-DA80-4824-A415-05A12285A96B}" srcOrd="0" destOrd="0" presId="urn:microsoft.com/office/officeart/2005/8/layout/venn2"/>
    <dgm:cxn modelId="{413FD795-14FE-4610-931A-256F0EEC7C4F}" type="presOf" srcId="{80A8D10A-CCA1-4B57-BEAC-BAC9DBE6BA03}" destId="{EB57F268-F158-47E0-AFD7-0A348EC6A006}" srcOrd="1" destOrd="0" presId="urn:microsoft.com/office/officeart/2005/8/layout/venn2"/>
    <dgm:cxn modelId="{0F4B6808-3D82-4CBC-BC5D-1AE3D89F5316}" type="presOf" srcId="{00603647-371C-4D4B-B76D-43BE96E2475D}" destId="{91EDCD08-7867-490F-A20B-DE0765EC1DC4}" srcOrd="1" destOrd="0" presId="urn:microsoft.com/office/officeart/2005/8/layout/venn2"/>
    <dgm:cxn modelId="{1DA32A0F-412A-46A1-8411-27D8416935A3}" type="presOf" srcId="{455C725A-2363-4D3D-881F-47558BC85B94}" destId="{3AF96CD4-78E6-458F-B1F6-9532ECD3E2D7}" srcOrd="0" destOrd="0" presId="urn:microsoft.com/office/officeart/2005/8/layout/venn2"/>
    <dgm:cxn modelId="{98FF38C1-8E72-459A-8B59-839288071EDE}" type="presOf" srcId="{D6F64763-AB12-4DB4-9A7D-EB4B05F4FB9E}" destId="{8E1DD3DB-BB84-4459-89C3-1EE6E6F4A7D9}" srcOrd="1" destOrd="0" presId="urn:microsoft.com/office/officeart/2005/8/layout/venn2"/>
    <dgm:cxn modelId="{5E807228-91F6-49F3-B902-7F0BECC82DE1}" type="presOf" srcId="{00603647-371C-4D4B-B76D-43BE96E2475D}" destId="{79A2B8FD-8F17-4F6C-91AB-D27238F0FB6E}" srcOrd="0" destOrd="0" presId="urn:microsoft.com/office/officeart/2005/8/layout/venn2"/>
    <dgm:cxn modelId="{C8455A16-D5E6-4A35-9E6C-9B05ECFD38DA}" srcId="{424030A6-D235-4571-9D29-93FB0CBE3D97}" destId="{455C725A-2363-4D3D-881F-47558BC85B94}" srcOrd="0" destOrd="0" parTransId="{844A4E11-ACB3-45AD-B6D5-0BA6450D9113}" sibTransId="{E12F9EFC-AB7E-467A-8B77-8E4279173023}"/>
    <dgm:cxn modelId="{0C314D4C-8814-4B37-881E-F0EA4C8F3F44}" type="presOf" srcId="{424030A6-D235-4571-9D29-93FB0CBE3D97}" destId="{F49508E7-A272-43B8-A76F-6BF0CAB29DB9}" srcOrd="0" destOrd="0" presId="urn:microsoft.com/office/officeart/2005/8/layout/venn2"/>
    <dgm:cxn modelId="{564FD8CA-6425-4CCA-952C-F221EBF62E69}" srcId="{424030A6-D235-4571-9D29-93FB0CBE3D97}" destId="{80A8D10A-CCA1-4B57-BEAC-BAC9DBE6BA03}" srcOrd="3" destOrd="0" parTransId="{2E771A94-A6FC-4A1D-9E72-75092256CE67}" sibTransId="{06C7847A-0EE0-4E7B-83E8-B02A224FA240}"/>
    <dgm:cxn modelId="{1A4F8C52-F1A4-4D42-B20A-D144F6ABBDE8}" type="presOf" srcId="{80A8D10A-CCA1-4B57-BEAC-BAC9DBE6BA03}" destId="{84A4A234-3BFF-49DC-8BDB-2CAFCAE83F2D}" srcOrd="0" destOrd="0" presId="urn:microsoft.com/office/officeart/2005/8/layout/venn2"/>
    <dgm:cxn modelId="{8FA19981-C94E-4EE9-B3BC-5ACA3DB2E512}" type="presParOf" srcId="{F49508E7-A272-43B8-A76F-6BF0CAB29DB9}" destId="{8C48FA13-109A-463D-AC9A-14DC25A6E48D}" srcOrd="0" destOrd="0" presId="urn:microsoft.com/office/officeart/2005/8/layout/venn2"/>
    <dgm:cxn modelId="{38FF9E24-5E47-4192-96FD-A6924892E4DC}" type="presParOf" srcId="{8C48FA13-109A-463D-AC9A-14DC25A6E48D}" destId="{3AF96CD4-78E6-458F-B1F6-9532ECD3E2D7}" srcOrd="0" destOrd="0" presId="urn:microsoft.com/office/officeart/2005/8/layout/venn2"/>
    <dgm:cxn modelId="{AFF6AE84-4819-4AD2-989B-AD7D25B370CA}" type="presParOf" srcId="{8C48FA13-109A-463D-AC9A-14DC25A6E48D}" destId="{AE0D2F49-97D0-43EF-ABC3-620E45151C4F}" srcOrd="1" destOrd="0" presId="urn:microsoft.com/office/officeart/2005/8/layout/venn2"/>
    <dgm:cxn modelId="{563EAB8E-794B-47AF-8934-3488E000E12E}" type="presParOf" srcId="{F49508E7-A272-43B8-A76F-6BF0CAB29DB9}" destId="{8A41A146-30C8-44B7-89BB-3C0249B608E3}" srcOrd="1" destOrd="0" presId="urn:microsoft.com/office/officeart/2005/8/layout/venn2"/>
    <dgm:cxn modelId="{F48F6E80-6551-4368-9234-713287DCA11C}" type="presParOf" srcId="{8A41A146-30C8-44B7-89BB-3C0249B608E3}" destId="{DE4E947A-DA80-4824-A415-05A12285A96B}" srcOrd="0" destOrd="0" presId="urn:microsoft.com/office/officeart/2005/8/layout/venn2"/>
    <dgm:cxn modelId="{C2C859D8-5740-4D44-BE9D-C88CF87B69D0}" type="presParOf" srcId="{8A41A146-30C8-44B7-89BB-3C0249B608E3}" destId="{8E1DD3DB-BB84-4459-89C3-1EE6E6F4A7D9}" srcOrd="1" destOrd="0" presId="urn:microsoft.com/office/officeart/2005/8/layout/venn2"/>
    <dgm:cxn modelId="{A2C83C7C-F26F-4A87-95DB-3307B24892A8}" type="presParOf" srcId="{F49508E7-A272-43B8-A76F-6BF0CAB29DB9}" destId="{C4725029-325C-4FBB-AD23-1AA709CE1360}" srcOrd="2" destOrd="0" presId="urn:microsoft.com/office/officeart/2005/8/layout/venn2"/>
    <dgm:cxn modelId="{792741C0-DC13-458E-B8CD-598E4BF35A24}" type="presParOf" srcId="{C4725029-325C-4FBB-AD23-1AA709CE1360}" destId="{79A2B8FD-8F17-4F6C-91AB-D27238F0FB6E}" srcOrd="0" destOrd="0" presId="urn:microsoft.com/office/officeart/2005/8/layout/venn2"/>
    <dgm:cxn modelId="{966C11DC-CD9C-4E22-8148-9EF248988CE2}" type="presParOf" srcId="{C4725029-325C-4FBB-AD23-1AA709CE1360}" destId="{91EDCD08-7867-490F-A20B-DE0765EC1DC4}" srcOrd="1" destOrd="0" presId="urn:microsoft.com/office/officeart/2005/8/layout/venn2"/>
    <dgm:cxn modelId="{8A4784D9-6051-47C9-A80E-FC8417E8C4A9}" type="presParOf" srcId="{F49508E7-A272-43B8-A76F-6BF0CAB29DB9}" destId="{F5840BCD-AEBD-439A-90C1-FEE38BDCD35D}" srcOrd="3" destOrd="0" presId="urn:microsoft.com/office/officeart/2005/8/layout/venn2"/>
    <dgm:cxn modelId="{80B56FC2-B3E5-4267-B7C7-17A7189259CA}" type="presParOf" srcId="{F5840BCD-AEBD-439A-90C1-FEE38BDCD35D}" destId="{84A4A234-3BFF-49DC-8BDB-2CAFCAE83F2D}" srcOrd="0" destOrd="0" presId="urn:microsoft.com/office/officeart/2005/8/layout/venn2"/>
    <dgm:cxn modelId="{A8983A9E-4680-48AA-A8CC-13BFAFE6D044}" type="presParOf" srcId="{F5840BCD-AEBD-439A-90C1-FEE38BDCD35D}" destId="{EB57F268-F158-47E0-AFD7-0A348EC6A00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917992-98A4-47AA-A3FE-C119D3D458C3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F1FA1529-5378-4BB1-B1B9-9533095E1F46}">
      <dgm:prSet phldrT="[텍스트]"/>
      <dgm:spPr/>
      <dgm:t>
        <a:bodyPr/>
        <a:lstStyle/>
        <a:p>
          <a:pPr latinLnBrk="1"/>
          <a:r>
            <a:rPr lang="ko-KR" altLang="en-US" dirty="0" smtClean="0"/>
            <a:t>단원</a:t>
          </a:r>
          <a:endParaRPr lang="ko-KR" altLang="en-US" dirty="0"/>
        </a:p>
      </dgm:t>
    </dgm:pt>
    <dgm:pt modelId="{078285BA-69BB-4BEE-ACDD-263D6F45FF91}" type="parTrans" cxnId="{E85D46C4-C2C0-4453-A9CB-A6168A2AF614}">
      <dgm:prSet/>
      <dgm:spPr/>
      <dgm:t>
        <a:bodyPr/>
        <a:lstStyle/>
        <a:p>
          <a:pPr latinLnBrk="1"/>
          <a:endParaRPr lang="ko-KR" altLang="en-US"/>
        </a:p>
      </dgm:t>
    </dgm:pt>
    <dgm:pt modelId="{75DA13A4-D671-4F15-BDF2-109ECE9A6965}" type="sibTrans" cxnId="{E85D46C4-C2C0-4453-A9CB-A6168A2AF614}">
      <dgm:prSet/>
      <dgm:spPr/>
      <dgm:t>
        <a:bodyPr/>
        <a:lstStyle/>
        <a:p>
          <a:pPr latinLnBrk="1"/>
          <a:endParaRPr lang="ko-KR" altLang="en-US"/>
        </a:p>
      </dgm:t>
    </dgm:pt>
    <dgm:pt modelId="{12969F41-BF34-4335-B045-1888DB937EAF}">
      <dgm:prSet phldrT="[텍스트]"/>
      <dgm:spPr/>
      <dgm:t>
        <a:bodyPr/>
        <a:lstStyle/>
        <a:p>
          <a:pPr latinLnBrk="1"/>
          <a:r>
            <a:rPr lang="ko-KR" altLang="en-US" dirty="0" smtClean="0"/>
            <a:t>학년별</a:t>
          </a:r>
          <a:endParaRPr lang="ko-KR" altLang="en-US" dirty="0"/>
        </a:p>
      </dgm:t>
    </dgm:pt>
    <dgm:pt modelId="{46F8F196-0601-4A3B-8719-40E4BF1B9DB8}" type="parTrans" cxnId="{2C017B06-8F44-4775-9CB3-4FF92724906B}">
      <dgm:prSet/>
      <dgm:spPr/>
      <dgm:t>
        <a:bodyPr/>
        <a:lstStyle/>
        <a:p>
          <a:pPr latinLnBrk="1"/>
          <a:endParaRPr lang="ko-KR" altLang="en-US"/>
        </a:p>
      </dgm:t>
    </dgm:pt>
    <dgm:pt modelId="{83C25A58-A14F-42E8-A95E-06C3E7F0D116}" type="sibTrans" cxnId="{2C017B06-8F44-4775-9CB3-4FF92724906B}">
      <dgm:prSet/>
      <dgm:spPr/>
      <dgm:t>
        <a:bodyPr/>
        <a:lstStyle/>
        <a:p>
          <a:pPr latinLnBrk="1"/>
          <a:endParaRPr lang="ko-KR" altLang="en-US"/>
        </a:p>
      </dgm:t>
    </dgm:pt>
    <dgm:pt modelId="{A957D250-DE37-4DCD-8A60-42224B7C844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학기별</a:t>
          </a:r>
          <a:endParaRPr lang="ko-KR" altLang="en-US" dirty="0"/>
        </a:p>
      </dgm:t>
    </dgm:pt>
    <dgm:pt modelId="{64A96193-8782-4FC1-9AF8-09E0A907E84D}" type="parTrans" cxnId="{927B2B9D-D3AC-4FE2-9CD6-CD9DC18EFC0C}">
      <dgm:prSet/>
      <dgm:spPr/>
      <dgm:t>
        <a:bodyPr/>
        <a:lstStyle/>
        <a:p>
          <a:pPr latinLnBrk="1"/>
          <a:endParaRPr lang="ko-KR" altLang="en-US"/>
        </a:p>
      </dgm:t>
    </dgm:pt>
    <dgm:pt modelId="{92CAFB90-65E7-4885-98A9-11D1FF651C74}" type="sibTrans" cxnId="{927B2B9D-D3AC-4FE2-9CD6-CD9DC18EFC0C}">
      <dgm:prSet/>
      <dgm:spPr/>
      <dgm:t>
        <a:bodyPr/>
        <a:lstStyle/>
        <a:p>
          <a:pPr latinLnBrk="1"/>
          <a:endParaRPr lang="ko-KR" altLang="en-US"/>
        </a:p>
      </dgm:t>
    </dgm:pt>
    <dgm:pt modelId="{00F33B44-F648-4084-9739-8919E42B34CA}" type="pres">
      <dgm:prSet presAssocID="{F5917992-98A4-47AA-A3FE-C119D3D458C3}" presName="compositeShape" presStyleCnt="0">
        <dgm:presLayoutVars>
          <dgm:chMax val="7"/>
          <dgm:dir/>
          <dgm:resizeHandles val="exact"/>
        </dgm:presLayoutVars>
      </dgm:prSet>
      <dgm:spPr/>
    </dgm:pt>
    <dgm:pt modelId="{EF7F0EE2-F5C9-4693-ABA6-F9804ECB3FF3}" type="pres">
      <dgm:prSet presAssocID="{F1FA1529-5378-4BB1-B1B9-9533095E1F46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D8AA515-E4B1-436F-9462-360F1034B75C}" type="pres">
      <dgm:prSet presAssocID="{F1FA1529-5378-4BB1-B1B9-9533095E1F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4F5A95-CBEF-499E-9F46-22EA04C1722E}" type="pres">
      <dgm:prSet presAssocID="{12969F41-BF34-4335-B045-1888DB937EAF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70D20D8-B158-421C-A27F-E90AA5D273BD}" type="pres">
      <dgm:prSet presAssocID="{12969F41-BF34-4335-B045-1888DB937E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B378CE-051F-4058-919C-621C4755C3A0}" type="pres">
      <dgm:prSet presAssocID="{A957D250-DE37-4DCD-8A60-42224B7C8444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E967008-B3EA-42E3-BDE8-6C23B5085E7A}" type="pres">
      <dgm:prSet presAssocID="{A957D250-DE37-4DCD-8A60-42224B7C84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C017B06-8F44-4775-9CB3-4FF92724906B}" srcId="{F5917992-98A4-47AA-A3FE-C119D3D458C3}" destId="{12969F41-BF34-4335-B045-1888DB937EAF}" srcOrd="1" destOrd="0" parTransId="{46F8F196-0601-4A3B-8719-40E4BF1B9DB8}" sibTransId="{83C25A58-A14F-42E8-A95E-06C3E7F0D116}"/>
    <dgm:cxn modelId="{1AFC0456-3403-406A-AF22-7A85074F78AD}" type="presOf" srcId="{F5917992-98A4-47AA-A3FE-C119D3D458C3}" destId="{00F33B44-F648-4084-9739-8919E42B34CA}" srcOrd="0" destOrd="0" presId="urn:microsoft.com/office/officeart/2005/8/layout/venn1"/>
    <dgm:cxn modelId="{E85D46C4-C2C0-4453-A9CB-A6168A2AF614}" srcId="{F5917992-98A4-47AA-A3FE-C119D3D458C3}" destId="{F1FA1529-5378-4BB1-B1B9-9533095E1F46}" srcOrd="0" destOrd="0" parTransId="{078285BA-69BB-4BEE-ACDD-263D6F45FF91}" sibTransId="{75DA13A4-D671-4F15-BDF2-109ECE9A6965}"/>
    <dgm:cxn modelId="{C8C29172-1871-4FFB-96FB-9F8FC10C05DB}" type="presOf" srcId="{12969F41-BF34-4335-B045-1888DB937EAF}" destId="{870D20D8-B158-421C-A27F-E90AA5D273BD}" srcOrd="1" destOrd="0" presId="urn:microsoft.com/office/officeart/2005/8/layout/venn1"/>
    <dgm:cxn modelId="{53E23CCD-E6F2-4B5E-B69F-4E71CA125AE7}" type="presOf" srcId="{A957D250-DE37-4DCD-8A60-42224B7C8444}" destId="{E4B378CE-051F-4058-919C-621C4755C3A0}" srcOrd="0" destOrd="0" presId="urn:microsoft.com/office/officeart/2005/8/layout/venn1"/>
    <dgm:cxn modelId="{627062A1-7A52-4D23-A9D2-5869508C1790}" type="presOf" srcId="{A957D250-DE37-4DCD-8A60-42224B7C8444}" destId="{BE967008-B3EA-42E3-BDE8-6C23B5085E7A}" srcOrd="1" destOrd="0" presId="urn:microsoft.com/office/officeart/2005/8/layout/venn1"/>
    <dgm:cxn modelId="{1F72C1C4-228B-4BE5-8ED0-1EA3F432EBE3}" type="presOf" srcId="{F1FA1529-5378-4BB1-B1B9-9533095E1F46}" destId="{2D8AA515-E4B1-436F-9462-360F1034B75C}" srcOrd="1" destOrd="0" presId="urn:microsoft.com/office/officeart/2005/8/layout/venn1"/>
    <dgm:cxn modelId="{9FCD5767-386C-4945-B9E7-373AB0F779CB}" type="presOf" srcId="{F1FA1529-5378-4BB1-B1B9-9533095E1F46}" destId="{EF7F0EE2-F5C9-4693-ABA6-F9804ECB3FF3}" srcOrd="0" destOrd="0" presId="urn:microsoft.com/office/officeart/2005/8/layout/venn1"/>
    <dgm:cxn modelId="{927B2B9D-D3AC-4FE2-9CD6-CD9DC18EFC0C}" srcId="{F5917992-98A4-47AA-A3FE-C119D3D458C3}" destId="{A957D250-DE37-4DCD-8A60-42224B7C8444}" srcOrd="2" destOrd="0" parTransId="{64A96193-8782-4FC1-9AF8-09E0A907E84D}" sibTransId="{92CAFB90-65E7-4885-98A9-11D1FF651C74}"/>
    <dgm:cxn modelId="{9C72F61A-55B8-49D9-B7D7-5C41C7801E5A}" type="presOf" srcId="{12969F41-BF34-4335-B045-1888DB937EAF}" destId="{624F5A95-CBEF-499E-9F46-22EA04C1722E}" srcOrd="0" destOrd="0" presId="urn:microsoft.com/office/officeart/2005/8/layout/venn1"/>
    <dgm:cxn modelId="{16A85749-8657-427A-9236-F0A7619CECDF}" type="presParOf" srcId="{00F33B44-F648-4084-9739-8919E42B34CA}" destId="{EF7F0EE2-F5C9-4693-ABA6-F9804ECB3FF3}" srcOrd="0" destOrd="0" presId="urn:microsoft.com/office/officeart/2005/8/layout/venn1"/>
    <dgm:cxn modelId="{964029B4-3EB1-4C1D-A95F-7A6CD4598BEB}" type="presParOf" srcId="{00F33B44-F648-4084-9739-8919E42B34CA}" destId="{2D8AA515-E4B1-436F-9462-360F1034B75C}" srcOrd="1" destOrd="0" presId="urn:microsoft.com/office/officeart/2005/8/layout/venn1"/>
    <dgm:cxn modelId="{3851F5AC-278E-4644-ACE8-54D06492793F}" type="presParOf" srcId="{00F33B44-F648-4084-9739-8919E42B34CA}" destId="{624F5A95-CBEF-499E-9F46-22EA04C1722E}" srcOrd="2" destOrd="0" presId="urn:microsoft.com/office/officeart/2005/8/layout/venn1"/>
    <dgm:cxn modelId="{FAFD6CE2-78CF-48D6-99E7-3EF2EB753069}" type="presParOf" srcId="{00F33B44-F648-4084-9739-8919E42B34CA}" destId="{870D20D8-B158-421C-A27F-E90AA5D273BD}" srcOrd="3" destOrd="0" presId="urn:microsoft.com/office/officeart/2005/8/layout/venn1"/>
    <dgm:cxn modelId="{52029DF5-651F-4106-BA47-78A296D4420D}" type="presParOf" srcId="{00F33B44-F648-4084-9739-8919E42B34CA}" destId="{E4B378CE-051F-4058-919C-621C4755C3A0}" srcOrd="4" destOrd="0" presId="urn:microsoft.com/office/officeart/2005/8/layout/venn1"/>
    <dgm:cxn modelId="{4D32A599-EB25-4790-9164-11C617A55BC5}" type="presParOf" srcId="{00F33B44-F648-4084-9739-8919E42B34CA}" destId="{BE967008-B3EA-42E3-BDE8-6C23B5085E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A10D17-2BA5-4AA8-B62D-011C6CF5C4BB}" type="doc">
      <dgm:prSet loTypeId="urn:microsoft.com/office/officeart/2005/8/layout/venn1" loCatId="relationship" qsTypeId="urn:microsoft.com/office/officeart/2005/8/quickstyle/3d6" qsCatId="3D" csTypeId="urn:microsoft.com/office/officeart/2005/8/colors/accent1_2" csCatId="accent1" phldr="1"/>
      <dgm:spPr/>
    </dgm:pt>
    <dgm:pt modelId="{B738C548-478F-42C2-9B5E-F205448DEDA3}">
      <dgm:prSet phldrT="[텍스트]"/>
      <dgm:spPr/>
      <dgm:t>
        <a:bodyPr/>
        <a:lstStyle/>
        <a:p>
          <a:pPr latinLnBrk="1"/>
          <a:r>
            <a:rPr lang="ko-KR" altLang="en-US" dirty="0" smtClean="0"/>
            <a:t>초</a:t>
          </a:r>
          <a:endParaRPr lang="ko-KR" altLang="en-US" dirty="0"/>
        </a:p>
      </dgm:t>
    </dgm:pt>
    <dgm:pt modelId="{3AC5029A-E7E8-45F6-A89E-861D767B6AF0}" type="parTrans" cxnId="{398CE40F-5EF8-4185-9F02-A9CDC292C9B4}">
      <dgm:prSet/>
      <dgm:spPr/>
      <dgm:t>
        <a:bodyPr/>
        <a:lstStyle/>
        <a:p>
          <a:pPr latinLnBrk="1"/>
          <a:endParaRPr lang="ko-KR" altLang="en-US"/>
        </a:p>
      </dgm:t>
    </dgm:pt>
    <dgm:pt modelId="{90DF6C4C-05E1-417F-B5AE-59C9D4FD5313}" type="sibTrans" cxnId="{398CE40F-5EF8-4185-9F02-A9CDC292C9B4}">
      <dgm:prSet/>
      <dgm:spPr/>
      <dgm:t>
        <a:bodyPr/>
        <a:lstStyle/>
        <a:p>
          <a:pPr latinLnBrk="1"/>
          <a:endParaRPr lang="ko-KR" altLang="en-US"/>
        </a:p>
      </dgm:t>
    </dgm:pt>
    <dgm:pt modelId="{2435B6A9-17FE-4F84-989D-E4E12DB23483}">
      <dgm:prSet phldrT="[텍스트]"/>
      <dgm:spPr/>
      <dgm:t>
        <a:bodyPr/>
        <a:lstStyle/>
        <a:p>
          <a:pPr latinLnBrk="1"/>
          <a:r>
            <a:rPr lang="ko-KR" altLang="en-US" dirty="0" smtClean="0"/>
            <a:t>고</a:t>
          </a:r>
          <a:endParaRPr lang="ko-KR" altLang="en-US" dirty="0"/>
        </a:p>
      </dgm:t>
    </dgm:pt>
    <dgm:pt modelId="{569AC4E2-322C-45FD-A2CE-2D8D1AFC86A2}" type="parTrans" cxnId="{82AA5659-CBF6-4745-91FE-A102C2A894BA}">
      <dgm:prSet/>
      <dgm:spPr/>
      <dgm:t>
        <a:bodyPr/>
        <a:lstStyle/>
        <a:p>
          <a:pPr latinLnBrk="1"/>
          <a:endParaRPr lang="ko-KR" altLang="en-US"/>
        </a:p>
      </dgm:t>
    </dgm:pt>
    <dgm:pt modelId="{5B6901C9-8016-4596-B4D6-88071195C8EA}" type="sibTrans" cxnId="{82AA5659-CBF6-4745-91FE-A102C2A894BA}">
      <dgm:prSet/>
      <dgm:spPr/>
      <dgm:t>
        <a:bodyPr/>
        <a:lstStyle/>
        <a:p>
          <a:pPr latinLnBrk="1"/>
          <a:endParaRPr lang="ko-KR" altLang="en-US"/>
        </a:p>
      </dgm:t>
    </dgm:pt>
    <dgm:pt modelId="{676107D6-9411-4A98-BCCD-0FF19BABA8F6}">
      <dgm:prSet phldrT="[텍스트]"/>
      <dgm:spPr/>
      <dgm:t>
        <a:bodyPr/>
        <a:lstStyle/>
        <a:p>
          <a:pPr latinLnBrk="1"/>
          <a:r>
            <a:rPr lang="ko-KR" altLang="en-US" dirty="0" smtClean="0"/>
            <a:t>중</a:t>
          </a:r>
          <a:endParaRPr lang="ko-KR" altLang="en-US" dirty="0"/>
        </a:p>
      </dgm:t>
    </dgm:pt>
    <dgm:pt modelId="{87C83150-7135-4904-B096-0194F00F5043}" type="parTrans" cxnId="{660147D6-B5D1-4987-8793-BB2BCBF05135}">
      <dgm:prSet/>
      <dgm:spPr/>
      <dgm:t>
        <a:bodyPr/>
        <a:lstStyle/>
        <a:p>
          <a:pPr latinLnBrk="1"/>
          <a:endParaRPr lang="ko-KR" altLang="en-US"/>
        </a:p>
      </dgm:t>
    </dgm:pt>
    <dgm:pt modelId="{2061E066-B306-45C4-B1D6-4F413F15836F}" type="sibTrans" cxnId="{660147D6-B5D1-4987-8793-BB2BCBF05135}">
      <dgm:prSet/>
      <dgm:spPr/>
      <dgm:t>
        <a:bodyPr/>
        <a:lstStyle/>
        <a:p>
          <a:pPr latinLnBrk="1"/>
          <a:endParaRPr lang="ko-KR" altLang="en-US"/>
        </a:p>
      </dgm:t>
    </dgm:pt>
    <dgm:pt modelId="{54CB5762-7435-4CB1-97B1-1974ECE7A3DE}" type="pres">
      <dgm:prSet presAssocID="{1EA10D17-2BA5-4AA8-B62D-011C6CF5C4BB}" presName="compositeShape" presStyleCnt="0">
        <dgm:presLayoutVars>
          <dgm:chMax val="7"/>
          <dgm:dir/>
          <dgm:resizeHandles val="exact"/>
        </dgm:presLayoutVars>
      </dgm:prSet>
      <dgm:spPr/>
    </dgm:pt>
    <dgm:pt modelId="{F6786FD5-066D-4441-837E-724D286295F7}" type="pres">
      <dgm:prSet presAssocID="{B738C548-478F-42C2-9B5E-F205448DEDA3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CB6DF46-1E6C-4F03-9DC0-25B90B4FC07E}" type="pres">
      <dgm:prSet presAssocID="{B738C548-478F-42C2-9B5E-F205448DED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C1AB46-C84C-4157-AC1A-13D9C480FB13}" type="pres">
      <dgm:prSet presAssocID="{2435B6A9-17FE-4F84-989D-E4E12DB23483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8AD3322-63D3-4F35-9E14-E514D9CBC3ED}" type="pres">
      <dgm:prSet presAssocID="{2435B6A9-17FE-4F84-989D-E4E12DB234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90E19A-76C3-4200-90B1-52D98900D9C6}" type="pres">
      <dgm:prSet presAssocID="{676107D6-9411-4A98-BCCD-0FF19BABA8F6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FD641BEB-475E-4E49-8441-7F56BA57B074}" type="pres">
      <dgm:prSet presAssocID="{676107D6-9411-4A98-BCCD-0FF19BABA8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98CE40F-5EF8-4185-9F02-A9CDC292C9B4}" srcId="{1EA10D17-2BA5-4AA8-B62D-011C6CF5C4BB}" destId="{B738C548-478F-42C2-9B5E-F205448DEDA3}" srcOrd="0" destOrd="0" parTransId="{3AC5029A-E7E8-45F6-A89E-861D767B6AF0}" sibTransId="{90DF6C4C-05E1-417F-B5AE-59C9D4FD5313}"/>
    <dgm:cxn modelId="{BF3D39AF-21C8-435C-B150-58092933DB15}" type="presOf" srcId="{1EA10D17-2BA5-4AA8-B62D-011C6CF5C4BB}" destId="{54CB5762-7435-4CB1-97B1-1974ECE7A3DE}" srcOrd="0" destOrd="0" presId="urn:microsoft.com/office/officeart/2005/8/layout/venn1"/>
    <dgm:cxn modelId="{82AA5659-CBF6-4745-91FE-A102C2A894BA}" srcId="{1EA10D17-2BA5-4AA8-B62D-011C6CF5C4BB}" destId="{2435B6A9-17FE-4F84-989D-E4E12DB23483}" srcOrd="1" destOrd="0" parTransId="{569AC4E2-322C-45FD-A2CE-2D8D1AFC86A2}" sibTransId="{5B6901C9-8016-4596-B4D6-88071195C8EA}"/>
    <dgm:cxn modelId="{736F3B48-3698-46D2-9B3E-A4CF9EB1083A}" type="presOf" srcId="{2435B6A9-17FE-4F84-989D-E4E12DB23483}" destId="{A8AD3322-63D3-4F35-9E14-E514D9CBC3ED}" srcOrd="1" destOrd="0" presId="urn:microsoft.com/office/officeart/2005/8/layout/venn1"/>
    <dgm:cxn modelId="{0F3EAA50-E122-4305-8881-67A4D1791507}" type="presOf" srcId="{2435B6A9-17FE-4F84-989D-E4E12DB23483}" destId="{6CC1AB46-C84C-4157-AC1A-13D9C480FB13}" srcOrd="0" destOrd="0" presId="urn:microsoft.com/office/officeart/2005/8/layout/venn1"/>
    <dgm:cxn modelId="{660147D6-B5D1-4987-8793-BB2BCBF05135}" srcId="{1EA10D17-2BA5-4AA8-B62D-011C6CF5C4BB}" destId="{676107D6-9411-4A98-BCCD-0FF19BABA8F6}" srcOrd="2" destOrd="0" parTransId="{87C83150-7135-4904-B096-0194F00F5043}" sibTransId="{2061E066-B306-45C4-B1D6-4F413F15836F}"/>
    <dgm:cxn modelId="{E7304C59-2679-493A-B916-2CDFF87F5C8B}" type="presOf" srcId="{B738C548-478F-42C2-9B5E-F205448DEDA3}" destId="{F6786FD5-066D-4441-837E-724D286295F7}" srcOrd="0" destOrd="0" presId="urn:microsoft.com/office/officeart/2005/8/layout/venn1"/>
    <dgm:cxn modelId="{935B3934-FDD3-474B-A2D9-4BF23D16BFA1}" type="presOf" srcId="{B738C548-478F-42C2-9B5E-F205448DEDA3}" destId="{1CB6DF46-1E6C-4F03-9DC0-25B90B4FC07E}" srcOrd="1" destOrd="0" presId="urn:microsoft.com/office/officeart/2005/8/layout/venn1"/>
    <dgm:cxn modelId="{CE184D0F-ECE7-4251-B87B-582AA3BE6DE6}" type="presOf" srcId="{676107D6-9411-4A98-BCCD-0FF19BABA8F6}" destId="{FD641BEB-475E-4E49-8441-7F56BA57B074}" srcOrd="1" destOrd="0" presId="urn:microsoft.com/office/officeart/2005/8/layout/venn1"/>
    <dgm:cxn modelId="{9A8873B7-9CB6-4894-85CA-A39F7A3BB375}" type="presOf" srcId="{676107D6-9411-4A98-BCCD-0FF19BABA8F6}" destId="{0390E19A-76C3-4200-90B1-52D98900D9C6}" srcOrd="0" destOrd="0" presId="urn:microsoft.com/office/officeart/2005/8/layout/venn1"/>
    <dgm:cxn modelId="{B60D383F-25EA-4CB0-9CE4-750F25A3CEFC}" type="presParOf" srcId="{54CB5762-7435-4CB1-97B1-1974ECE7A3DE}" destId="{F6786FD5-066D-4441-837E-724D286295F7}" srcOrd="0" destOrd="0" presId="urn:microsoft.com/office/officeart/2005/8/layout/venn1"/>
    <dgm:cxn modelId="{26377B57-05C1-46AA-9016-A2D749703574}" type="presParOf" srcId="{54CB5762-7435-4CB1-97B1-1974ECE7A3DE}" destId="{1CB6DF46-1E6C-4F03-9DC0-25B90B4FC07E}" srcOrd="1" destOrd="0" presId="urn:microsoft.com/office/officeart/2005/8/layout/venn1"/>
    <dgm:cxn modelId="{FC219F00-07A4-4F9C-8941-B67845464DFF}" type="presParOf" srcId="{54CB5762-7435-4CB1-97B1-1974ECE7A3DE}" destId="{6CC1AB46-C84C-4157-AC1A-13D9C480FB13}" srcOrd="2" destOrd="0" presId="urn:microsoft.com/office/officeart/2005/8/layout/venn1"/>
    <dgm:cxn modelId="{61821969-05F0-4525-B2E9-B3E0D99AA2B5}" type="presParOf" srcId="{54CB5762-7435-4CB1-97B1-1974ECE7A3DE}" destId="{A8AD3322-63D3-4F35-9E14-E514D9CBC3ED}" srcOrd="3" destOrd="0" presId="urn:microsoft.com/office/officeart/2005/8/layout/venn1"/>
    <dgm:cxn modelId="{2E446987-392F-44C9-A3FA-F790F8F1FA87}" type="presParOf" srcId="{54CB5762-7435-4CB1-97B1-1974ECE7A3DE}" destId="{0390E19A-76C3-4200-90B1-52D98900D9C6}" srcOrd="4" destOrd="0" presId="urn:microsoft.com/office/officeart/2005/8/layout/venn1"/>
    <dgm:cxn modelId="{3337E85F-F6CA-4621-9683-E24BE853818D}" type="presParOf" srcId="{54CB5762-7435-4CB1-97B1-1974ECE7A3DE}" destId="{FD641BEB-475E-4E49-8441-7F56BA57B0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C0429-6657-449F-B80A-3D93D750B962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반영적 </a:t>
          </a:r>
          <a:endParaRPr lang="en-US" altLang="ko-KR" sz="3600" kern="1200" dirty="0" smtClean="0"/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사고</a:t>
          </a:r>
          <a:endParaRPr lang="ko-KR" altLang="en-US" sz="3600" kern="1200" dirty="0"/>
        </a:p>
      </dsp:txBody>
      <dsp:txXfrm>
        <a:off x="1727" y="1810385"/>
        <a:ext cx="2688282" cy="1810385"/>
      </dsp:txXfrm>
    </dsp:sp>
    <dsp:sp modelId="{A039F8CC-AEC7-4978-9E60-22A117E069D8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52CB9-C8DA-48BA-8785-729B5D98C4E2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비판적</a:t>
          </a:r>
          <a:endParaRPr lang="en-US" altLang="ko-KR" sz="3600" kern="1200" dirty="0" smtClean="0"/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사고</a:t>
          </a:r>
          <a:endParaRPr lang="ko-KR" altLang="en-US" sz="3600" kern="1200" dirty="0"/>
        </a:p>
      </dsp:txBody>
      <dsp:txXfrm>
        <a:off x="2770658" y="1810385"/>
        <a:ext cx="2688282" cy="1810385"/>
      </dsp:txXfrm>
    </dsp:sp>
    <dsp:sp modelId="{231DEA66-F9DB-471F-9A89-4115E574C59D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11ADF-A8C0-4183-9CDF-A35C5781B11A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창의적</a:t>
          </a:r>
          <a:endParaRPr lang="en-US" altLang="ko-KR" sz="3600" kern="1200" dirty="0" smtClean="0"/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사고</a:t>
          </a:r>
          <a:endParaRPr lang="ko-KR" altLang="en-US" sz="3600" kern="1200" dirty="0"/>
        </a:p>
      </dsp:txBody>
      <dsp:txXfrm>
        <a:off x="5539589" y="1810385"/>
        <a:ext cx="2688282" cy="1810385"/>
      </dsp:txXfrm>
    </dsp:sp>
    <dsp:sp modelId="{91A1C5BC-8547-43D2-90D3-CBD1DD1985F0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D416F-B5B8-4FEA-8493-E44EE1709B9E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F2B70-5072-4E5A-BA04-335A7C3429C8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통찰</a:t>
          </a:r>
          <a:endParaRPr lang="ko-KR" altLang="en-US" sz="6300" kern="1200" dirty="0"/>
        </a:p>
      </dsp:txBody>
      <dsp:txXfrm>
        <a:off x="2859552" y="1007733"/>
        <a:ext cx="2510495" cy="2510495"/>
      </dsp:txXfrm>
    </dsp:sp>
    <dsp:sp modelId="{90B4DD55-C13F-48F4-946D-78EF62AAB5E1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chemeClr val="accent5">
            <a:alpha val="50000"/>
            <a:hueOff val="2643300"/>
            <a:satOff val="-6359"/>
            <a:lumOff val="-4167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연계</a:t>
          </a:r>
          <a:endParaRPr lang="ko-KR" altLang="en-US" sz="3100" kern="1200" dirty="0"/>
        </a:p>
      </dsp:txBody>
      <dsp:txXfrm>
        <a:off x="3487176" y="448"/>
        <a:ext cx="1255247" cy="1255247"/>
      </dsp:txXfrm>
    </dsp:sp>
    <dsp:sp modelId="{594B4253-4121-466D-A9B5-EA5C626C17E1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chemeClr val="accent5">
            <a:alpha val="50000"/>
            <a:hueOff val="5286599"/>
            <a:satOff val="-12719"/>
            <a:lumOff val="-8334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융합</a:t>
          </a:r>
          <a:endParaRPr lang="ko-KR" altLang="en-US" sz="3100" kern="1200" dirty="0"/>
        </a:p>
      </dsp:txBody>
      <dsp:txXfrm>
        <a:off x="5122085" y="1635357"/>
        <a:ext cx="1255247" cy="1255247"/>
      </dsp:txXfrm>
    </dsp:sp>
    <dsp:sp modelId="{54A7C275-3706-4A5F-A25B-E184CCA0D985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chemeClr val="accent5">
            <a:alpha val="50000"/>
            <a:hueOff val="7929899"/>
            <a:satOff val="-19078"/>
            <a:lumOff val="-1250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err="1" smtClean="0"/>
            <a:t>통섭</a:t>
          </a:r>
          <a:endParaRPr lang="ko-KR" altLang="en-US" sz="3100" kern="1200" dirty="0"/>
        </a:p>
      </dsp:txBody>
      <dsp:txXfrm>
        <a:off x="3487176" y="3270267"/>
        <a:ext cx="1255247" cy="1255247"/>
      </dsp:txXfrm>
    </dsp:sp>
    <dsp:sp modelId="{2532FE27-190B-4B53-BEE7-3C0469D4D35F}">
      <dsp:nvSpPr>
        <dsp:cNvPr id="0" name=""/>
        <dsp:cNvSpPr/>
      </dsp:nvSpPr>
      <dsp:spPr>
        <a:xfrm>
          <a:off x="1852266" y="1635357"/>
          <a:ext cx="1255247" cy="1255247"/>
        </a:xfrm>
        <a:prstGeom prst="ellipse">
          <a:avLst/>
        </a:prstGeom>
        <a:solidFill>
          <a:schemeClr val="accent5">
            <a:alpha val="50000"/>
            <a:hueOff val="10573198"/>
            <a:satOff val="-25438"/>
            <a:lumOff val="-16667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통합</a:t>
          </a:r>
          <a:endParaRPr lang="ko-KR" altLang="en-US" sz="3100" kern="1200" dirty="0"/>
        </a:p>
      </dsp:txBody>
      <dsp:txXfrm>
        <a:off x="1852266" y="1635357"/>
        <a:ext cx="1255247" cy="125524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D7293-3A66-4E8E-94CA-FF051F8997A5}">
      <dsp:nvSpPr>
        <dsp:cNvPr id="0" name=""/>
        <dsp:cNvSpPr/>
      </dsp:nvSpPr>
      <dsp:spPr>
        <a:xfrm>
          <a:off x="1286073" y="1131490"/>
          <a:ext cx="3394472" cy="3394472"/>
        </a:xfrm>
        <a:prstGeom prst="ellipse">
          <a:avLst/>
        </a:prstGeom>
        <a:solidFill>
          <a:schemeClr val="accent2">
            <a:shade val="80000"/>
            <a:hueOff val="-136707"/>
            <a:satOff val="420"/>
            <a:lumOff val="22599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BB600-B94A-4AD7-BC89-EC07AC8B7B78}">
      <dsp:nvSpPr>
        <dsp:cNvPr id="0" name=""/>
        <dsp:cNvSpPr/>
      </dsp:nvSpPr>
      <dsp:spPr>
        <a:xfrm>
          <a:off x="1964967" y="1810385"/>
          <a:ext cx="2036683" cy="2036683"/>
        </a:xfrm>
        <a:prstGeom prst="ellipse">
          <a:avLst/>
        </a:prstGeom>
        <a:solidFill>
          <a:schemeClr val="accent2">
            <a:shade val="80000"/>
            <a:hueOff val="-68353"/>
            <a:satOff val="210"/>
            <a:lumOff val="11299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26B1E0-8645-40DC-8FDC-BCF1DD10B9DB}">
      <dsp:nvSpPr>
        <dsp:cNvPr id="0" name=""/>
        <dsp:cNvSpPr/>
      </dsp:nvSpPr>
      <dsp:spPr>
        <a:xfrm>
          <a:off x="2643862" y="2489279"/>
          <a:ext cx="678894" cy="67889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B8A34B-B8AC-4AEB-A841-BE68BB5EC3DA}">
      <dsp:nvSpPr>
        <dsp:cNvPr id="0" name=""/>
        <dsp:cNvSpPr/>
      </dsp:nvSpPr>
      <dsp:spPr>
        <a:xfrm>
          <a:off x="5246290" y="0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71120" rIns="71120" bIns="71120" numCol="1" spcCol="1270" anchor="ctr" anchorCtr="0">
          <a:noAutofit/>
        </a:bodyPr>
        <a:lstStyle/>
        <a:p>
          <a:pPr lvl="0" algn="l" defTabSz="2489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600" kern="1200" dirty="0" smtClean="0"/>
            <a:t>상</a:t>
          </a:r>
          <a:endParaRPr lang="ko-KR" altLang="en-US" sz="5600" kern="1200" dirty="0"/>
        </a:p>
      </dsp:txBody>
      <dsp:txXfrm>
        <a:off x="5246290" y="0"/>
        <a:ext cx="1697236" cy="990054"/>
      </dsp:txXfrm>
    </dsp:sp>
    <dsp:sp modelId="{737AC8DA-A8F3-4985-875A-23E02CA3AF30}">
      <dsp:nvSpPr>
        <dsp:cNvPr id="0" name=""/>
        <dsp:cNvSpPr/>
      </dsp:nvSpPr>
      <dsp:spPr>
        <a:xfrm>
          <a:off x="4821981" y="495027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77624-1B64-42C4-9138-2A18EE625A6F}">
      <dsp:nvSpPr>
        <dsp:cNvPr id="0" name=""/>
        <dsp:cNvSpPr/>
      </dsp:nvSpPr>
      <dsp:spPr>
        <a:xfrm rot="5400000">
          <a:off x="2735229" y="743672"/>
          <a:ext cx="2333133" cy="183697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BDCE0-7BBB-4948-B566-1BF1146E46D0}">
      <dsp:nvSpPr>
        <dsp:cNvPr id="0" name=""/>
        <dsp:cNvSpPr/>
      </dsp:nvSpPr>
      <dsp:spPr>
        <a:xfrm>
          <a:off x="5246290" y="990054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71120" rIns="71120" bIns="71120" numCol="1" spcCol="1270" anchor="ctr" anchorCtr="0">
          <a:noAutofit/>
        </a:bodyPr>
        <a:lstStyle/>
        <a:p>
          <a:pPr lvl="0" algn="l" defTabSz="2489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600" kern="1200" dirty="0" smtClean="0"/>
            <a:t>중</a:t>
          </a:r>
          <a:endParaRPr lang="ko-KR" altLang="en-US" sz="5600" kern="1200" dirty="0"/>
        </a:p>
      </dsp:txBody>
      <dsp:txXfrm>
        <a:off x="5246290" y="990054"/>
        <a:ext cx="1697236" cy="990054"/>
      </dsp:txXfrm>
    </dsp:sp>
    <dsp:sp modelId="{F429C42B-E9FA-4C10-B372-601228077AEE}">
      <dsp:nvSpPr>
        <dsp:cNvPr id="0" name=""/>
        <dsp:cNvSpPr/>
      </dsp:nvSpPr>
      <dsp:spPr>
        <a:xfrm>
          <a:off x="4821981" y="1485081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D7BE5-0753-42F2-B15A-47A089807232}">
      <dsp:nvSpPr>
        <dsp:cNvPr id="0" name=""/>
        <dsp:cNvSpPr/>
      </dsp:nvSpPr>
      <dsp:spPr>
        <a:xfrm rot="5400000">
          <a:off x="3236027" y="1718281"/>
          <a:ext cx="1818079" cy="13504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F817A-65C7-4E6E-812C-36383B1D1D2B}">
      <dsp:nvSpPr>
        <dsp:cNvPr id="0" name=""/>
        <dsp:cNvSpPr/>
      </dsp:nvSpPr>
      <dsp:spPr>
        <a:xfrm>
          <a:off x="524629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71120" rIns="71120" bIns="71120" numCol="1" spcCol="1270" anchor="ctr" anchorCtr="0">
          <a:noAutofit/>
        </a:bodyPr>
        <a:lstStyle/>
        <a:p>
          <a:pPr lvl="0" algn="l" defTabSz="2489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600" kern="1200" dirty="0" smtClean="0"/>
            <a:t>하</a:t>
          </a:r>
          <a:endParaRPr lang="ko-KR" altLang="en-US" sz="5600" kern="1200" dirty="0"/>
        </a:p>
      </dsp:txBody>
      <dsp:txXfrm>
        <a:off x="5246290" y="1980108"/>
        <a:ext cx="1697236" cy="990054"/>
      </dsp:txXfrm>
    </dsp:sp>
    <dsp:sp modelId="{98C79114-B1EF-4257-8D90-11E5E63D3AE2}">
      <dsp:nvSpPr>
        <dsp:cNvPr id="0" name=""/>
        <dsp:cNvSpPr/>
      </dsp:nvSpPr>
      <dsp:spPr>
        <a:xfrm>
          <a:off x="4821981" y="2475136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ECCA8-C251-4A25-9F1D-93DBEE739742}">
      <dsp:nvSpPr>
        <dsp:cNvPr id="0" name=""/>
        <dsp:cNvSpPr/>
      </dsp:nvSpPr>
      <dsp:spPr>
        <a:xfrm rot="5400000">
          <a:off x="3737447" y="2692099"/>
          <a:ext cx="1298951" cy="86389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E2E8B8-76B7-45A4-BB55-E9A4DC43E9DC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400" kern="1200" dirty="0" smtClean="0"/>
            <a:t>수학</a:t>
          </a:r>
          <a:endParaRPr lang="ko-KR" altLang="en-US" sz="6400" kern="1200" dirty="0"/>
        </a:p>
      </dsp:txBody>
      <dsp:txXfrm>
        <a:off x="3119088" y="531800"/>
        <a:ext cx="1991423" cy="1222010"/>
      </dsp:txXfrm>
    </dsp:sp>
    <dsp:sp modelId="{D00061DA-5D65-4AE3-B404-3E9D9E03D963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5286599"/>
            <a:satOff val="-12719"/>
            <a:lumOff val="-8334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400" kern="1200" dirty="0" smtClean="0"/>
            <a:t>과학</a:t>
          </a:r>
          <a:endParaRPr lang="ko-KR" altLang="en-US" sz="6400" kern="1200" dirty="0"/>
        </a:p>
      </dsp:txBody>
      <dsp:txXfrm>
        <a:off x="4567396" y="2455334"/>
        <a:ext cx="1629346" cy="1493567"/>
      </dsp:txXfrm>
    </dsp:sp>
    <dsp:sp modelId="{7030E745-3CED-4816-8A78-9F2B296F4699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5">
            <a:alpha val="50000"/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400" kern="1200" dirty="0" smtClean="0"/>
            <a:t>사회</a:t>
          </a:r>
          <a:endParaRPr lang="ko-KR" altLang="en-US" sz="6400" kern="1200" dirty="0"/>
        </a:p>
      </dsp:txBody>
      <dsp:txXfrm>
        <a:off x="2032857" y="2455334"/>
        <a:ext cx="1629346" cy="149356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1D814-2855-48D8-A882-BAF17A2790C1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kern="1200" dirty="0" err="1" smtClean="0"/>
            <a:t>완습</a:t>
          </a:r>
          <a:endParaRPr lang="ko-KR" altLang="en-US" sz="5400" kern="1200" dirty="0"/>
        </a:p>
      </dsp:txBody>
      <dsp:txXfrm>
        <a:off x="3083005" y="2461550"/>
        <a:ext cx="2063588" cy="2063588"/>
      </dsp:txXfrm>
    </dsp:sp>
    <dsp:sp modelId="{43E67D59-8B57-4A7C-BBBB-69D5245E4336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05420-5724-42C6-A17C-ADF004DA0DA5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  <a:sp3d extrusionH="28000" prstMaterial="matte"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예습</a:t>
          </a:r>
          <a:endParaRPr lang="ko-KR" altLang="en-US" sz="6300" kern="1200" dirty="0"/>
        </a:p>
      </dsp:txBody>
      <dsp:txXfrm>
        <a:off x="916039" y="1155731"/>
        <a:ext cx="1960408" cy="1568327"/>
      </dsp:txXfrm>
    </dsp:sp>
    <dsp:sp modelId="{8E2FF413-317F-45E6-9DA1-D710F813795A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286599"/>
            <a:satOff val="-12719"/>
            <a:lumOff val="-833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2D07-0303-476A-9857-7C2948D0032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5">
            <a:hueOff val="5286599"/>
            <a:satOff val="-12719"/>
            <a:lumOff val="-8334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  <a:sp3d extrusionH="28000" prstMaterial="matte"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복습</a:t>
          </a:r>
          <a:endParaRPr lang="ko-KR" altLang="en-US" sz="6300" kern="1200" dirty="0"/>
        </a:p>
      </dsp:txBody>
      <dsp:txXfrm>
        <a:off x="3134595" y="824"/>
        <a:ext cx="1960408" cy="1568327"/>
      </dsp:txXfrm>
    </dsp:sp>
    <dsp:sp modelId="{C47E822B-A709-4C52-8906-8B031D1A0FED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573198"/>
            <a:satOff val="-25438"/>
            <a:lumOff val="-16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C1B5-0CDE-4F68-B040-74F6276AA8C4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5"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120015" rIns="120015" bIns="120015" numCol="1" spcCol="1270" anchor="ctr" anchorCtr="0">
          <a:noAutofit/>
          <a:sp3d extrusionH="28000" prstMaterial="matte"/>
        </a:bodyPr>
        <a:lstStyle/>
        <a:p>
          <a:pPr lvl="0" algn="ctr" defTabSz="2800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300" kern="1200" dirty="0" smtClean="0"/>
            <a:t>실습</a:t>
          </a:r>
          <a:endParaRPr lang="ko-KR" altLang="en-US" sz="6300" kern="1200" dirty="0"/>
        </a:p>
      </dsp:txBody>
      <dsp:txXfrm>
        <a:off x="5353151" y="1155731"/>
        <a:ext cx="1960408" cy="156832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84DD4-FC7C-4526-A5CE-97946DE731FC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힘</a:t>
          </a:r>
          <a:endParaRPr lang="ko-KR" altLang="en-US" sz="4800" kern="1200" dirty="0"/>
        </a:p>
      </dsp:txBody>
      <dsp:txXfrm>
        <a:off x="3520082" y="1668264"/>
        <a:ext cx="1189434" cy="1189434"/>
      </dsp:txXfrm>
    </dsp:sp>
    <dsp:sp modelId="{8ED9E718-4688-4DA0-BD24-DDFE3B562ADC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 rot="16200000">
        <a:off x="3988740" y="1235348"/>
        <a:ext cx="252118" cy="404407"/>
      </dsp:txXfrm>
    </dsp:sp>
    <dsp:sp modelId="{7CFEF332-5F58-4FF0-805F-2914A898F45B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전자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기력</a:t>
          </a:r>
          <a:endParaRPr lang="ko-KR" altLang="en-US" sz="2200" kern="1200" dirty="0"/>
        </a:p>
      </dsp:txBody>
      <dsp:txXfrm>
        <a:off x="3520082" y="3134"/>
        <a:ext cx="1189434" cy="1189434"/>
      </dsp:txXfrm>
    </dsp:sp>
    <dsp:sp modelId="{EB8328A0-9AA4-421D-A45D-5348204EE0D1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524399"/>
                <a:satOff val="-8479"/>
                <a:lumOff val="-5556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3524399"/>
                <a:satOff val="-8479"/>
                <a:lumOff val="-5556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>
        <a:off x="4814170" y="2060777"/>
        <a:ext cx="252118" cy="404407"/>
      </dsp:txXfrm>
    </dsp:sp>
    <dsp:sp modelId="{9845A79C-306C-45F9-9467-3F257A61CC78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gradFill rotWithShape="0">
          <a:gsLst>
            <a:gs pos="0">
              <a:schemeClr val="accent5">
                <a:hueOff val="3524399"/>
                <a:satOff val="-8479"/>
                <a:lumOff val="-5556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3524399"/>
                <a:satOff val="-8479"/>
                <a:lumOff val="-5556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약핵력</a:t>
          </a:r>
          <a:endParaRPr lang="ko-KR" altLang="en-US" sz="2200" kern="1200" dirty="0"/>
        </a:p>
      </dsp:txBody>
      <dsp:txXfrm>
        <a:off x="5185212" y="1668264"/>
        <a:ext cx="1189434" cy="1189434"/>
      </dsp:txXfrm>
    </dsp:sp>
    <dsp:sp modelId="{F0274EAE-A311-4E38-8562-E45BC995E8F1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048799"/>
                <a:satOff val="-16959"/>
                <a:lumOff val="-11111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7048799"/>
                <a:satOff val="-16959"/>
                <a:lumOff val="-11111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 rot="5400000">
        <a:off x="3988740" y="2886207"/>
        <a:ext cx="252118" cy="404407"/>
      </dsp:txXfrm>
    </dsp:sp>
    <dsp:sp modelId="{A694FF12-D384-4323-BAAC-09BE6D0B570F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gradFill rotWithShape="0">
          <a:gsLst>
            <a:gs pos="0">
              <a:schemeClr val="accent5">
                <a:hueOff val="7048799"/>
                <a:satOff val="-16959"/>
                <a:lumOff val="-11111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7048799"/>
                <a:satOff val="-16959"/>
                <a:lumOff val="-11111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중력</a:t>
          </a:r>
          <a:endParaRPr lang="ko-KR" altLang="en-US" sz="2200" kern="1200" dirty="0"/>
        </a:p>
      </dsp:txBody>
      <dsp:txXfrm>
        <a:off x="3520082" y="3333394"/>
        <a:ext cx="1189434" cy="1189434"/>
      </dsp:txXfrm>
    </dsp:sp>
    <dsp:sp modelId="{3ECDC8BB-8B16-4826-A4A6-999D694FC3B9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 rot="10800000">
        <a:off x="3163311" y="2060777"/>
        <a:ext cx="252118" cy="404407"/>
      </dsp:txXfrm>
    </dsp:sp>
    <dsp:sp modelId="{E374E409-448A-4F3A-AD03-23CBB65D288B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강핵력</a:t>
          </a:r>
          <a:endParaRPr lang="ko-KR" altLang="en-US" sz="2200" kern="1200" dirty="0"/>
        </a:p>
      </dsp:txBody>
      <dsp:txXfrm>
        <a:off x="1854952" y="1668264"/>
        <a:ext cx="1189434" cy="118943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871B70-0366-4229-8577-93FC8917E9C3}">
      <dsp:nvSpPr>
        <dsp:cNvPr id="0" name=""/>
        <dsp:cNvSpPr/>
      </dsp:nvSpPr>
      <dsp:spPr>
        <a:xfrm>
          <a:off x="2411" y="1053455"/>
          <a:ext cx="2419052" cy="241905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300" kern="1200" dirty="0" smtClean="0"/>
            <a:t>1</a:t>
          </a:r>
          <a:r>
            <a:rPr lang="ko-KR" altLang="en-US" sz="5300" kern="1200" dirty="0" smtClean="0"/>
            <a:t>주제</a:t>
          </a:r>
          <a:endParaRPr lang="ko-KR" altLang="en-US" sz="5300" kern="1200" dirty="0"/>
        </a:p>
      </dsp:txBody>
      <dsp:txXfrm>
        <a:off x="2411" y="1053455"/>
        <a:ext cx="2419052" cy="2419052"/>
      </dsp:txXfrm>
    </dsp:sp>
    <dsp:sp modelId="{9A93ECE6-EBF8-4B56-86FC-2F3C1E93B1EB}">
      <dsp:nvSpPr>
        <dsp:cNvPr id="0" name=""/>
        <dsp:cNvSpPr/>
      </dsp:nvSpPr>
      <dsp:spPr>
        <a:xfrm>
          <a:off x="1937652" y="1053455"/>
          <a:ext cx="2419052" cy="2419052"/>
        </a:xfrm>
        <a:prstGeom prst="ellipse">
          <a:avLst/>
        </a:prstGeom>
        <a:solidFill>
          <a:schemeClr val="accent5">
            <a:alpha val="50000"/>
            <a:hueOff val="3524399"/>
            <a:satOff val="-8479"/>
            <a:lumOff val="-5556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300" kern="1200" dirty="0" smtClean="0"/>
            <a:t>2</a:t>
          </a:r>
          <a:r>
            <a:rPr lang="ko-KR" altLang="en-US" sz="5300" kern="1200" dirty="0" smtClean="0"/>
            <a:t>주제</a:t>
          </a:r>
          <a:endParaRPr lang="ko-KR" altLang="en-US" sz="5300" kern="1200" dirty="0"/>
        </a:p>
      </dsp:txBody>
      <dsp:txXfrm>
        <a:off x="1937652" y="1053455"/>
        <a:ext cx="2419052" cy="2419052"/>
      </dsp:txXfrm>
    </dsp:sp>
    <dsp:sp modelId="{2AB8EF70-F09C-42C3-8DF5-3ADF9F2C8A12}">
      <dsp:nvSpPr>
        <dsp:cNvPr id="0" name=""/>
        <dsp:cNvSpPr/>
      </dsp:nvSpPr>
      <dsp:spPr>
        <a:xfrm>
          <a:off x="3872894" y="1053455"/>
          <a:ext cx="2419052" cy="2419052"/>
        </a:xfrm>
        <a:prstGeom prst="ellipse">
          <a:avLst/>
        </a:prstGeom>
        <a:solidFill>
          <a:schemeClr val="accent5">
            <a:alpha val="50000"/>
            <a:hueOff val="7048799"/>
            <a:satOff val="-16959"/>
            <a:lumOff val="-11111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300" kern="1200" dirty="0" smtClean="0"/>
            <a:t>~~</a:t>
          </a:r>
          <a:r>
            <a:rPr lang="ko-KR" altLang="en-US" sz="5300" kern="1200" dirty="0" smtClean="0"/>
            <a:t>주제</a:t>
          </a:r>
          <a:endParaRPr lang="ko-KR" altLang="en-US" sz="5300" kern="1200" dirty="0"/>
        </a:p>
      </dsp:txBody>
      <dsp:txXfrm>
        <a:off x="3872894" y="1053455"/>
        <a:ext cx="2419052" cy="2419052"/>
      </dsp:txXfrm>
    </dsp:sp>
    <dsp:sp modelId="{EF943CAA-2275-41F9-8660-C2CD8212E722}">
      <dsp:nvSpPr>
        <dsp:cNvPr id="0" name=""/>
        <dsp:cNvSpPr/>
      </dsp:nvSpPr>
      <dsp:spPr>
        <a:xfrm>
          <a:off x="5808136" y="1053455"/>
          <a:ext cx="2419052" cy="2419052"/>
        </a:xfrm>
        <a:prstGeom prst="ellipse">
          <a:avLst/>
        </a:prstGeom>
        <a:solidFill>
          <a:schemeClr val="accent5">
            <a:alpha val="50000"/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3129" tIns="67310" rIns="133129" bIns="67310" numCol="1" spcCol="1270" anchor="ctr" anchorCtr="0">
          <a:noAutofit/>
        </a:bodyPr>
        <a:lstStyle/>
        <a:p>
          <a:pPr lvl="0" algn="ctr" defTabSz="2355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300" kern="1200" dirty="0" smtClean="0"/>
            <a:t>N</a:t>
          </a:r>
          <a:r>
            <a:rPr lang="ko-KR" altLang="en-US" sz="5300" kern="1200" dirty="0" smtClean="0"/>
            <a:t>주제</a:t>
          </a:r>
          <a:endParaRPr lang="ko-KR" altLang="en-US" sz="5300" kern="1200" dirty="0"/>
        </a:p>
      </dsp:txBody>
      <dsp:txXfrm>
        <a:off x="5808136" y="1053455"/>
        <a:ext cx="2419052" cy="241905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B48E29-5D5D-491D-A6F4-57802FB97CEB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kern="1200" dirty="0" smtClean="0"/>
            <a:t>3</a:t>
          </a:r>
          <a:r>
            <a:rPr lang="ko-KR" altLang="en-US" sz="2700" kern="1200" dirty="0" smtClean="0"/>
            <a:t>단원</a:t>
          </a:r>
          <a:endParaRPr lang="ko-KR" altLang="en-US" sz="2700" kern="1200" dirty="0"/>
        </a:p>
      </dsp:txBody>
      <dsp:txXfrm>
        <a:off x="3888501" y="2036683"/>
        <a:ext cx="2489279" cy="2489279"/>
      </dsp:txXfrm>
    </dsp:sp>
    <dsp:sp modelId="{B0D1B360-AD5A-42CF-952D-336F23841D57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gradFill rotWithShape="0">
          <a:gsLst>
            <a:gs pos="0">
              <a:schemeClr val="accent3">
                <a:hueOff val="4710693"/>
                <a:satOff val="-15795"/>
                <a:lumOff val="5196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4710693"/>
                <a:satOff val="-15795"/>
                <a:lumOff val="5196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kern="1200" dirty="0" smtClean="0"/>
            <a:t>2</a:t>
          </a:r>
          <a:r>
            <a:rPr lang="ko-KR" altLang="en-US" sz="2700" kern="1200" dirty="0" smtClean="0"/>
            <a:t>단원</a:t>
          </a:r>
          <a:endParaRPr lang="ko-KR" altLang="en-US" sz="2700" kern="1200" dirty="0"/>
        </a:p>
      </dsp:txBody>
      <dsp:txXfrm>
        <a:off x="2440193" y="1448308"/>
        <a:ext cx="1810385" cy="1810385"/>
      </dsp:txXfrm>
    </dsp:sp>
    <dsp:sp modelId="{9DE5BBE2-69F5-49F7-8FB4-857FB8E4F650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gradFill rotWithShape="0">
          <a:gsLst>
            <a:gs pos="0">
              <a:schemeClr val="accent3">
                <a:hueOff val="9421386"/>
                <a:satOff val="-31589"/>
                <a:lumOff val="10392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9421386"/>
                <a:satOff val="-31589"/>
                <a:lumOff val="10392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kern="1200" dirty="0" smtClean="0"/>
            <a:t>1</a:t>
          </a:r>
          <a:r>
            <a:rPr lang="ko-KR" altLang="en-US" sz="2700" kern="1200" dirty="0" smtClean="0"/>
            <a:t>단원</a:t>
          </a:r>
          <a:endParaRPr lang="ko-KR" altLang="en-US" sz="2700" kern="1200" dirty="0"/>
        </a:p>
      </dsp:txBody>
      <dsp:txXfrm>
        <a:off x="3843242" y="588375"/>
        <a:ext cx="995711" cy="995711"/>
      </dsp:txXfrm>
    </dsp:sp>
    <dsp:sp modelId="{FA11DF4F-2331-4A20-A2A8-94F9AAC721ED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AA721-4A06-49CC-A01D-5624FCAE364C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4710693"/>
                <a:satOff val="-15795"/>
                <a:lumOff val="5196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4710693"/>
                <a:satOff val="-15795"/>
                <a:lumOff val="5196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1809B-8E44-40F4-855C-7B4BA93352D8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9421386"/>
                <a:satOff val="-31589"/>
                <a:lumOff val="10392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9421386"/>
                <a:satOff val="-31589"/>
                <a:lumOff val="10392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1C070-B4D1-4BE5-95DA-89095BAF1964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F2E8C-E41B-4FBA-8481-676D6A979BF5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01600" dist="76200" dir="2700000" algn="bl" rotWithShape="0">
            <a:srgbClr val="000000">
              <a:alpha val="30588"/>
            </a:srgbClr>
          </a:outerShdw>
        </a:effectLst>
        <a:scene3d>
          <a:camera prst="orthographicFront" fov="0">
            <a:rot lat="0" lon="0" rev="0"/>
          </a:camera>
          <a:lightRig rig="chilly" dir="t">
            <a:rot lat="0" lon="0" rev="4200000"/>
          </a:lightRig>
        </a:scene3d>
        <a:sp3d contourW="25400" prstMaterial="matte">
          <a:bevelT h="889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FE24688-4B54-482F-90C1-68ED0FE95A7A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100" kern="1200"/>
        </a:p>
      </dsp:txBody>
      <dsp:txXfrm>
        <a:off x="2417563" y="3649057"/>
        <a:ext cx="3394472" cy="848618"/>
      </dsp:txXfrm>
    </dsp:sp>
    <dsp:sp modelId="{699B5F1C-1A4B-499D-8472-BED2E081527F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01600" dist="76200" dir="2700000" algn="bl" rotWithShape="0">
            <a:srgbClr val="000000">
              <a:alpha val="30588"/>
            </a:srgbClr>
          </a:outerShdw>
        </a:effectLst>
        <a:scene3d>
          <a:camera prst="orthographicFront" fov="0">
            <a:rot lat="0" lon="0" rev="0"/>
          </a:camera>
          <a:lightRig rig="chilly" dir="t">
            <a:rot lat="0" lon="0" rev="4200000"/>
          </a:lightRig>
        </a:scene3d>
        <a:sp3d contourW="25400" prstMaterial="matte">
          <a:bevelT h="889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 smtClean="0"/>
            <a:t>타과목</a:t>
          </a:r>
          <a:endParaRPr lang="ko-KR" altLang="en-US" sz="2700" kern="1200" dirty="0"/>
        </a:p>
      </dsp:txBody>
      <dsp:txXfrm>
        <a:off x="3611286" y="1549010"/>
        <a:ext cx="1272927" cy="1272927"/>
      </dsp:txXfrm>
    </dsp:sp>
    <dsp:sp modelId="{FA4C6791-1BD2-4806-A94A-C8558600FA91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gradFill rotWithShape="0">
          <a:gsLst>
            <a:gs pos="0">
              <a:schemeClr val="accent3">
                <a:hueOff val="4710693"/>
                <a:satOff val="-15795"/>
                <a:lumOff val="5196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4710693"/>
                <a:satOff val="-15795"/>
                <a:lumOff val="5196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01600" dist="76200" dir="2700000" algn="bl" rotWithShape="0">
            <a:srgbClr val="000000">
              <a:alpha val="30588"/>
            </a:srgbClr>
          </a:outerShdw>
        </a:effectLst>
        <a:scene3d>
          <a:camera prst="orthographicFront" fov="0">
            <a:rot lat="0" lon="0" rev="0"/>
          </a:camera>
          <a:lightRig rig="chilly" dir="t">
            <a:rot lat="0" lon="0" rev="4200000"/>
          </a:lightRig>
        </a:scene3d>
        <a:sp3d contourW="25400" prstMaterial="matte">
          <a:bevelT h="889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kern="1200" dirty="0" smtClean="0"/>
            <a:t>1</a:t>
          </a:r>
          <a:r>
            <a:rPr lang="ko-KR" altLang="en-US" sz="2700" kern="1200" dirty="0" smtClean="0"/>
            <a:t>단원</a:t>
          </a:r>
          <a:endParaRPr lang="ko-KR" altLang="en-US" sz="2700" kern="1200" dirty="0"/>
        </a:p>
      </dsp:txBody>
      <dsp:txXfrm>
        <a:off x="2700436" y="594032"/>
        <a:ext cx="1272927" cy="1272927"/>
      </dsp:txXfrm>
    </dsp:sp>
    <dsp:sp modelId="{DCBD099F-0714-4545-8F7B-C2889B2FFB8C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gradFill rotWithShape="0">
          <a:gsLst>
            <a:gs pos="0">
              <a:schemeClr val="accent3">
                <a:hueOff val="9421386"/>
                <a:satOff val="-31589"/>
                <a:lumOff val="10392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3">
                <a:hueOff val="9421386"/>
                <a:satOff val="-31589"/>
                <a:lumOff val="10392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01600" dist="76200" dir="2700000" algn="bl" rotWithShape="0">
            <a:srgbClr val="000000">
              <a:alpha val="30588"/>
            </a:srgbClr>
          </a:outerShdw>
        </a:effectLst>
        <a:scene3d>
          <a:camera prst="orthographicFront" fov="0">
            <a:rot lat="0" lon="0" rev="0"/>
          </a:camera>
          <a:lightRig rig="chilly" dir="t">
            <a:rot lat="0" lon="0" rev="4200000"/>
          </a:lightRig>
        </a:scene3d>
        <a:sp3d contourW="25400" prstMaterial="matte">
          <a:bevelT h="889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kern="1200" dirty="0" smtClean="0"/>
            <a:t>2</a:t>
          </a:r>
          <a:r>
            <a:rPr lang="ko-KR" altLang="en-US" sz="2700" kern="1200" dirty="0" smtClean="0"/>
            <a:t>단원</a:t>
          </a:r>
          <a:endParaRPr lang="ko-KR" altLang="en-US" sz="2700" kern="1200" dirty="0"/>
        </a:p>
      </dsp:txBody>
      <dsp:txXfrm>
        <a:off x="4001650" y="286267"/>
        <a:ext cx="1272927" cy="1272927"/>
      </dsp:txXfrm>
    </dsp:sp>
    <dsp:sp modelId="{4225D75E-919A-44D8-B0C5-6658F304582B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0CD54-6403-4420-8E1F-651937732005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600" kern="1200" dirty="0" smtClean="0"/>
            <a:t>국어</a:t>
          </a:r>
          <a:endParaRPr lang="ko-KR" altLang="en-US" sz="4600" kern="1200" dirty="0"/>
        </a:p>
      </dsp:txBody>
      <dsp:txXfrm>
        <a:off x="1383" y="1345790"/>
        <a:ext cx="1834381" cy="1834381"/>
      </dsp:txXfrm>
    </dsp:sp>
    <dsp:sp modelId="{59B5EB26-B459-447F-98C6-9DAD2252A42B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1984716" y="1731010"/>
        <a:ext cx="1063941" cy="1063941"/>
      </dsp:txXfrm>
    </dsp:sp>
    <dsp:sp modelId="{4CC92191-ADE9-47CB-8AAB-8A434AD1E8D8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gradFill rotWithShape="0">
          <a:gsLst>
            <a:gs pos="0">
              <a:schemeClr val="accent5">
                <a:hueOff val="5286599"/>
                <a:satOff val="-12719"/>
                <a:lumOff val="-8334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5286599"/>
                <a:satOff val="-12719"/>
                <a:lumOff val="-8334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600" kern="1200" dirty="0" smtClean="0"/>
            <a:t>한문</a:t>
          </a:r>
          <a:endParaRPr lang="ko-KR" altLang="en-US" sz="4600" kern="1200" dirty="0"/>
        </a:p>
      </dsp:txBody>
      <dsp:txXfrm>
        <a:off x="3197609" y="1345790"/>
        <a:ext cx="1834381" cy="1834381"/>
      </dsp:txXfrm>
    </dsp:sp>
    <dsp:sp modelId="{939939AC-53EC-4CD7-B7DC-F645563A5E4D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700" kern="1200"/>
        </a:p>
      </dsp:txBody>
      <dsp:txXfrm>
        <a:off x="5180942" y="1731010"/>
        <a:ext cx="1063941" cy="1063941"/>
      </dsp:txXfrm>
    </dsp:sp>
    <dsp:sp modelId="{481552EF-5AC3-40F2-A69A-25282A224890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600" kern="1200" dirty="0" smtClean="0"/>
            <a:t>국문</a:t>
          </a:r>
          <a:endParaRPr lang="ko-KR" altLang="en-US" sz="4600" kern="1200" dirty="0"/>
        </a:p>
      </dsp:txBody>
      <dsp:txXfrm>
        <a:off x="6393835" y="1345790"/>
        <a:ext cx="1834381" cy="183438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ADC79-6992-4662-A8E6-8665DFDFCC9D}">
      <dsp:nvSpPr>
        <dsp:cNvPr id="0" name=""/>
        <dsp:cNvSpPr/>
      </dsp:nvSpPr>
      <dsp:spPr>
        <a:xfrm>
          <a:off x="1145634" y="1137"/>
          <a:ext cx="1649536" cy="16495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/>
            <a:t>1 </a:t>
          </a:r>
          <a:r>
            <a:rPr lang="ko-KR" altLang="en-US" sz="3600" kern="1200" dirty="0" smtClean="0"/>
            <a:t>개념</a:t>
          </a:r>
          <a:endParaRPr lang="ko-KR" altLang="en-US" sz="3600" kern="1200" dirty="0"/>
        </a:p>
      </dsp:txBody>
      <dsp:txXfrm>
        <a:off x="1145634" y="1137"/>
        <a:ext cx="1649536" cy="1649536"/>
      </dsp:txXfrm>
    </dsp:sp>
    <dsp:sp modelId="{2596CEE4-5741-409E-A5A2-1C6B92857012}">
      <dsp:nvSpPr>
        <dsp:cNvPr id="0" name=""/>
        <dsp:cNvSpPr/>
      </dsp:nvSpPr>
      <dsp:spPr>
        <a:xfrm>
          <a:off x="1492036" y="1784615"/>
          <a:ext cx="956731" cy="956731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1492036" y="1784615"/>
        <a:ext cx="956731" cy="956731"/>
      </dsp:txXfrm>
    </dsp:sp>
    <dsp:sp modelId="{2CF2D59A-B930-4A03-97FA-C6EBC74C2E03}">
      <dsp:nvSpPr>
        <dsp:cNvPr id="0" name=""/>
        <dsp:cNvSpPr/>
      </dsp:nvSpPr>
      <dsp:spPr>
        <a:xfrm>
          <a:off x="1145634" y="2875289"/>
          <a:ext cx="1649536" cy="1649536"/>
        </a:xfrm>
        <a:prstGeom prst="ellipse">
          <a:avLst/>
        </a:prstGeom>
        <a:gradFill rotWithShape="0">
          <a:gsLst>
            <a:gs pos="0">
              <a:schemeClr val="accent5">
                <a:hueOff val="5286599"/>
                <a:satOff val="-12719"/>
                <a:lumOff val="-8334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5286599"/>
                <a:satOff val="-12719"/>
                <a:lumOff val="-8334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/>
            <a:t>2 </a:t>
          </a:r>
          <a:r>
            <a:rPr lang="ko-KR" altLang="en-US" sz="3600" kern="1200" dirty="0" smtClean="0"/>
            <a:t>개념</a:t>
          </a:r>
          <a:endParaRPr lang="ko-KR" altLang="en-US" sz="3600" kern="1200" dirty="0"/>
        </a:p>
      </dsp:txBody>
      <dsp:txXfrm>
        <a:off x="1145634" y="2875289"/>
        <a:ext cx="1649536" cy="1649536"/>
      </dsp:txXfrm>
    </dsp:sp>
    <dsp:sp modelId="{79446988-28C2-4D71-9122-13E9DCD4E42B}">
      <dsp:nvSpPr>
        <dsp:cNvPr id="0" name=""/>
        <dsp:cNvSpPr/>
      </dsp:nvSpPr>
      <dsp:spPr>
        <a:xfrm>
          <a:off x="3042601" y="1956167"/>
          <a:ext cx="524552" cy="6136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/>
        </a:p>
      </dsp:txBody>
      <dsp:txXfrm>
        <a:off x="3042601" y="1956167"/>
        <a:ext cx="524552" cy="613627"/>
      </dsp:txXfrm>
    </dsp:sp>
    <dsp:sp modelId="{BB5F6F6A-016D-4128-ADBE-393EC1EE9D4D}">
      <dsp:nvSpPr>
        <dsp:cNvPr id="0" name=""/>
        <dsp:cNvSpPr/>
      </dsp:nvSpPr>
      <dsp:spPr>
        <a:xfrm>
          <a:off x="3784892" y="613444"/>
          <a:ext cx="3299073" cy="3299073"/>
        </a:xfrm>
        <a:prstGeom prst="ellipse">
          <a:avLst/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스키마</a:t>
          </a:r>
          <a:endParaRPr lang="ko-KR" altLang="en-US" sz="6500" kern="1200" dirty="0"/>
        </a:p>
      </dsp:txBody>
      <dsp:txXfrm>
        <a:off x="3784892" y="613444"/>
        <a:ext cx="3299073" cy="32990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70EF79-4E6C-4650-B97A-74508DC43D61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smtClean="0"/>
            <a:t>기억</a:t>
          </a:r>
          <a:endParaRPr lang="ko-KR" altLang="en-US" sz="6000" kern="1200" dirty="0"/>
        </a:p>
      </dsp:txBody>
      <dsp:txXfrm>
        <a:off x="0" y="0"/>
        <a:ext cx="8229600" cy="1357788"/>
      </dsp:txXfrm>
    </dsp:sp>
    <dsp:sp modelId="{248D79A8-141A-4014-8E00-2CC253B1B8A5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시간</a:t>
          </a:r>
          <a:endParaRPr lang="ko-KR" altLang="en-US" sz="6500" kern="1200" dirty="0"/>
        </a:p>
      </dsp:txBody>
      <dsp:txXfrm>
        <a:off x="4018" y="1357788"/>
        <a:ext cx="2740521" cy="2851356"/>
      </dsp:txXfrm>
    </dsp:sp>
    <dsp:sp modelId="{B890073C-26C8-47F6-9D62-52FDFF3A9C5D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공간</a:t>
          </a:r>
          <a:endParaRPr lang="ko-KR" altLang="en-US" sz="6500" kern="1200" dirty="0"/>
        </a:p>
      </dsp:txBody>
      <dsp:txXfrm>
        <a:off x="2744539" y="1357788"/>
        <a:ext cx="2740521" cy="2851356"/>
      </dsp:txXfrm>
    </dsp:sp>
    <dsp:sp modelId="{3D1E6D80-7598-452F-B266-BBE0A6135C7A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인간</a:t>
          </a:r>
          <a:endParaRPr lang="ko-KR" altLang="en-US" sz="6500" kern="1200" dirty="0"/>
        </a:p>
      </dsp:txBody>
      <dsp:txXfrm>
        <a:off x="5485060" y="1357788"/>
        <a:ext cx="2740521" cy="2851356"/>
      </dsp:txXfrm>
    </dsp:sp>
    <dsp:sp modelId="{15A973B6-3827-4333-BE80-57E2E4784F8A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6ED56-DC01-4D24-B075-99CAA002E1A4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국어</a:t>
          </a:r>
          <a:endParaRPr lang="ko-KR" altLang="en-US" sz="3800" kern="1200" dirty="0"/>
        </a:p>
      </dsp:txBody>
      <dsp:txXfrm>
        <a:off x="3371403" y="736"/>
        <a:ext cx="1486792" cy="966415"/>
      </dsp:txXfrm>
    </dsp:sp>
    <dsp:sp modelId="{F0091DD0-925D-4C3E-B1BC-84BC845F264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5129A-20F6-42BE-A72F-A976DAEEC82B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5">
            <a:hueOff val="2643300"/>
            <a:satOff val="-6359"/>
            <a:lumOff val="-41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수학</a:t>
          </a:r>
          <a:endParaRPr lang="ko-KR" altLang="en-US" sz="3800" kern="1200" dirty="0"/>
        </a:p>
      </dsp:txBody>
      <dsp:txXfrm>
        <a:off x="5208306" y="1335324"/>
        <a:ext cx="1486792" cy="966415"/>
      </dsp:txXfrm>
    </dsp:sp>
    <dsp:sp modelId="{0F9309EB-497F-4C7B-A70A-0826AA7EBDC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6350" cap="flat" cmpd="sng" algn="ctr">
          <a:solidFill>
            <a:schemeClr val="accent5">
              <a:hueOff val="2643300"/>
              <a:satOff val="-6359"/>
              <a:lumOff val="-4167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AADF0-FA14-45D4-B4DD-DA0183F841EE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5">
            <a:hueOff val="5286599"/>
            <a:satOff val="-12719"/>
            <a:lumOff val="-8334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과학</a:t>
          </a:r>
          <a:endParaRPr lang="ko-KR" altLang="en-US" sz="3800" kern="1200" dirty="0"/>
        </a:p>
      </dsp:txBody>
      <dsp:txXfrm>
        <a:off x="4506671" y="3494733"/>
        <a:ext cx="1486792" cy="966415"/>
      </dsp:txXfrm>
    </dsp:sp>
    <dsp:sp modelId="{7832D488-21C1-41D5-B2CB-6226301F39B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6350" cap="flat" cmpd="sng" algn="ctr">
          <a:solidFill>
            <a:schemeClr val="accent5">
              <a:hueOff val="5286599"/>
              <a:satOff val="-12719"/>
              <a:lumOff val="-8334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84FEF-64CF-4314-B3E7-47A5546F1D05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5">
            <a:hueOff val="7929899"/>
            <a:satOff val="-19078"/>
            <a:lumOff val="-1250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사회</a:t>
          </a:r>
          <a:endParaRPr lang="ko-KR" altLang="en-US" sz="3800" kern="1200" dirty="0"/>
        </a:p>
      </dsp:txBody>
      <dsp:txXfrm>
        <a:off x="2236135" y="3494733"/>
        <a:ext cx="1486792" cy="966415"/>
      </dsp:txXfrm>
    </dsp:sp>
    <dsp:sp modelId="{13EFBF35-3C06-4AB1-AECC-A6EBF481270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6350" cap="flat" cmpd="sng" algn="ctr">
          <a:solidFill>
            <a:schemeClr val="accent5">
              <a:hueOff val="7929899"/>
              <a:satOff val="-19078"/>
              <a:lumOff val="-1250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AFFA6-4B06-418B-B9BC-B198216313EF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5"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영어</a:t>
          </a:r>
          <a:endParaRPr lang="ko-KR" altLang="en-US" sz="3800" kern="1200" dirty="0"/>
        </a:p>
      </dsp:txBody>
      <dsp:txXfrm>
        <a:off x="1534500" y="1335324"/>
        <a:ext cx="1486792" cy="966415"/>
      </dsp:txXfrm>
    </dsp:sp>
    <dsp:sp modelId="{C11A8A54-5E40-4739-BEAE-6D21646DC03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6350" cap="flat" cmpd="sng" algn="ctr">
          <a:solidFill>
            <a:schemeClr val="accent5">
              <a:hueOff val="10573198"/>
              <a:satOff val="-25438"/>
              <a:lumOff val="-16667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19C88-F19B-4DED-9578-F4218985E7B7}">
      <dsp:nvSpPr>
        <dsp:cNvPr id="0" name=""/>
        <dsp:cNvSpPr/>
      </dsp:nvSpPr>
      <dsp:spPr>
        <a:xfrm>
          <a:off x="2123376" y="0"/>
          <a:ext cx="1629346" cy="9051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smtClean="0"/>
            <a:t>자습</a:t>
          </a:r>
          <a:endParaRPr lang="ko-KR" altLang="en-US" sz="3700" kern="1200" dirty="0"/>
        </a:p>
      </dsp:txBody>
      <dsp:txXfrm>
        <a:off x="2123376" y="0"/>
        <a:ext cx="1629346" cy="905192"/>
      </dsp:txXfrm>
    </dsp:sp>
    <dsp:sp modelId="{E78436E3-BAE5-4179-9A35-56D9BCAA443B}">
      <dsp:nvSpPr>
        <dsp:cNvPr id="0" name=""/>
        <dsp:cNvSpPr/>
      </dsp:nvSpPr>
      <dsp:spPr>
        <a:xfrm>
          <a:off x="4476877" y="0"/>
          <a:ext cx="1629346" cy="9051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559235"/>
            <a:satOff val="-9342"/>
            <a:lumOff val="-1526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smtClean="0"/>
            <a:t>학교</a:t>
          </a:r>
          <a:endParaRPr lang="ko-KR" altLang="en-US" sz="3700" kern="1200" dirty="0"/>
        </a:p>
      </dsp:txBody>
      <dsp:txXfrm>
        <a:off x="4476877" y="0"/>
        <a:ext cx="1629346" cy="905192"/>
      </dsp:txXfrm>
    </dsp:sp>
    <dsp:sp modelId="{344B830F-8B39-4984-96D4-2BB10C4D924D}">
      <dsp:nvSpPr>
        <dsp:cNvPr id="0" name=""/>
        <dsp:cNvSpPr/>
      </dsp:nvSpPr>
      <dsp:spPr>
        <a:xfrm>
          <a:off x="3775352" y="3847068"/>
          <a:ext cx="678894" cy="678894"/>
        </a:xfrm>
        <a:prstGeom prst="triangle">
          <a:avLst/>
        </a:prstGeom>
        <a:solidFill>
          <a:schemeClr val="accent5">
            <a:tint val="40000"/>
            <a:alpha val="90000"/>
            <a:hueOff val="7118470"/>
            <a:satOff val="-18685"/>
            <a:lumOff val="-3051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1695C-B855-49BC-B121-747CC01A112B}">
      <dsp:nvSpPr>
        <dsp:cNvPr id="0" name=""/>
        <dsp:cNvSpPr/>
      </dsp:nvSpPr>
      <dsp:spPr>
        <a:xfrm rot="240000">
          <a:off x="2077494" y="3556154"/>
          <a:ext cx="4074610" cy="284924"/>
        </a:xfrm>
        <a:prstGeom prst="rect">
          <a:avLst/>
        </a:prstGeom>
        <a:solidFill>
          <a:schemeClr val="accent5">
            <a:tint val="40000"/>
            <a:alpha val="90000"/>
            <a:hueOff val="10677705"/>
            <a:satOff val="-28027"/>
            <a:lumOff val="-457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BAF51-F21C-4165-964C-8A9195CC167E}">
      <dsp:nvSpPr>
        <dsp:cNvPr id="0" name=""/>
        <dsp:cNvSpPr/>
      </dsp:nvSpPr>
      <dsp:spPr>
        <a:xfrm rot="240000">
          <a:off x="4523944" y="2843773"/>
          <a:ext cx="1625731" cy="757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과외</a:t>
          </a:r>
          <a:endParaRPr lang="ko-KR" altLang="en-US" sz="3000" kern="1200" dirty="0"/>
        </a:p>
      </dsp:txBody>
      <dsp:txXfrm rot="240000">
        <a:off x="4523944" y="2843773"/>
        <a:ext cx="1625731" cy="757424"/>
      </dsp:txXfrm>
    </dsp:sp>
    <dsp:sp modelId="{D6BD32FB-4E9E-45F8-9537-259D875BE97E}">
      <dsp:nvSpPr>
        <dsp:cNvPr id="0" name=""/>
        <dsp:cNvSpPr/>
      </dsp:nvSpPr>
      <dsp:spPr>
        <a:xfrm rot="240000">
          <a:off x="4582781" y="2029099"/>
          <a:ext cx="1625731" cy="757424"/>
        </a:xfrm>
        <a:prstGeom prst="roundRect">
          <a:avLst/>
        </a:prstGeom>
        <a:solidFill>
          <a:schemeClr val="accent5">
            <a:hueOff val="2643300"/>
            <a:satOff val="-6359"/>
            <a:lumOff val="-41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err="1" smtClean="0"/>
            <a:t>인강</a:t>
          </a:r>
          <a:endParaRPr lang="ko-KR" altLang="en-US" sz="3000" kern="1200" dirty="0"/>
        </a:p>
      </dsp:txBody>
      <dsp:txXfrm rot="240000">
        <a:off x="4582781" y="2029099"/>
        <a:ext cx="1625731" cy="757424"/>
      </dsp:txXfrm>
    </dsp:sp>
    <dsp:sp modelId="{6BBD8BE1-9F4C-44C6-8582-1A673B3A1C83}">
      <dsp:nvSpPr>
        <dsp:cNvPr id="0" name=""/>
        <dsp:cNvSpPr/>
      </dsp:nvSpPr>
      <dsp:spPr>
        <a:xfrm rot="240000">
          <a:off x="4641619" y="1232530"/>
          <a:ext cx="1625731" cy="757424"/>
        </a:xfrm>
        <a:prstGeom prst="roundRect">
          <a:avLst/>
        </a:prstGeom>
        <a:solidFill>
          <a:schemeClr val="accent5">
            <a:hueOff val="5286599"/>
            <a:satOff val="-12719"/>
            <a:lumOff val="-8334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학원</a:t>
          </a:r>
          <a:endParaRPr lang="ko-KR" altLang="en-US" sz="3000" kern="1200" dirty="0"/>
        </a:p>
      </dsp:txBody>
      <dsp:txXfrm rot="240000">
        <a:off x="4641619" y="1232530"/>
        <a:ext cx="1625731" cy="757424"/>
      </dsp:txXfrm>
    </dsp:sp>
    <dsp:sp modelId="{79055CD2-4C6C-4AF3-BFAA-1366027F58E6}">
      <dsp:nvSpPr>
        <dsp:cNvPr id="0" name=""/>
        <dsp:cNvSpPr/>
      </dsp:nvSpPr>
      <dsp:spPr>
        <a:xfrm rot="240000">
          <a:off x="2193073" y="2680838"/>
          <a:ext cx="1625731" cy="757424"/>
        </a:xfrm>
        <a:prstGeom prst="roundRect">
          <a:avLst/>
        </a:prstGeom>
        <a:solidFill>
          <a:schemeClr val="accent5">
            <a:hueOff val="7929899"/>
            <a:satOff val="-19078"/>
            <a:lumOff val="-1250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/>
            <a:t>신독</a:t>
          </a:r>
          <a:endParaRPr lang="ko-KR" altLang="en-US" sz="3000" kern="1200" dirty="0"/>
        </a:p>
      </dsp:txBody>
      <dsp:txXfrm rot="240000">
        <a:off x="2193073" y="2680838"/>
        <a:ext cx="1625731" cy="757424"/>
      </dsp:txXfrm>
    </dsp:sp>
    <dsp:sp modelId="{52798103-0BBF-49C8-AD5D-78D29DB0AB49}">
      <dsp:nvSpPr>
        <dsp:cNvPr id="0" name=""/>
        <dsp:cNvSpPr/>
      </dsp:nvSpPr>
      <dsp:spPr>
        <a:xfrm rot="240000">
          <a:off x="2251910" y="1866165"/>
          <a:ext cx="1625731" cy="757424"/>
        </a:xfrm>
        <a:prstGeom prst="roundRect">
          <a:avLst/>
        </a:prstGeom>
        <a:solidFill>
          <a:schemeClr val="accent5"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/>
            <a:t>숙제</a:t>
          </a:r>
          <a:endParaRPr lang="ko-KR" altLang="en-US" sz="3000" kern="1200" dirty="0"/>
        </a:p>
      </dsp:txBody>
      <dsp:txXfrm rot="240000">
        <a:off x="2251910" y="1866165"/>
        <a:ext cx="1625731" cy="75742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D1358-576C-4F17-9681-E7B0D970F4F5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72B81-3F90-4D63-93BE-7A55399F7703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45149-C8D6-45DA-9339-76A44A54160E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學習</a:t>
          </a:r>
          <a:endParaRPr lang="ko-KR" altLang="en-US" sz="4000" kern="1200" dirty="0"/>
        </a:p>
      </dsp:txBody>
      <dsp:txXfrm>
        <a:off x="1507845" y="3217959"/>
        <a:ext cx="1687279" cy="1308003"/>
      </dsp:txXfrm>
    </dsp:sp>
    <dsp:sp modelId="{25235828-336F-4C96-B9E3-9C9A9E24BC7B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B1B59-E38E-4261-87D4-5987274F3900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自習</a:t>
          </a:r>
          <a:endParaRPr lang="ko-KR" altLang="en-US" sz="4400" kern="1200" dirty="0"/>
        </a:p>
      </dsp:txBody>
      <dsp:txXfrm>
        <a:off x="3245815" y="2063839"/>
        <a:ext cx="1737969" cy="2462123"/>
      </dsp:txXfrm>
    </dsp:sp>
    <dsp:sp modelId="{C89DD915-7597-4A7D-94AF-19433F9D13B2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C1ECE-43B5-4280-9F0D-43508146CF3C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完習</a:t>
          </a:r>
          <a:endParaRPr lang="ko-KR" altLang="en-US" sz="4000" kern="1200" dirty="0"/>
        </a:p>
      </dsp:txBody>
      <dsp:txXfrm>
        <a:off x="5309654" y="1380418"/>
        <a:ext cx="1737969" cy="3145544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147CEA-9769-4F9B-8409-EED5126B1B06}">
      <dsp:nvSpPr>
        <dsp:cNvPr id="0" name=""/>
        <dsp:cNvSpPr/>
      </dsp:nvSpPr>
      <dsp:spPr>
        <a:xfrm rot="8276767">
          <a:off x="4624133" y="3164798"/>
          <a:ext cx="677635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677635" y="2421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1AE03-5EDC-4656-A82C-24D300E2B3AC}">
      <dsp:nvSpPr>
        <dsp:cNvPr id="0" name=""/>
        <dsp:cNvSpPr/>
      </dsp:nvSpPr>
      <dsp:spPr>
        <a:xfrm rot="10800000">
          <a:off x="4454247" y="2238767"/>
          <a:ext cx="760281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760281" y="2421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E531F-0AC1-41A9-9702-495869E6F9C5}">
      <dsp:nvSpPr>
        <dsp:cNvPr id="0" name=""/>
        <dsp:cNvSpPr/>
      </dsp:nvSpPr>
      <dsp:spPr>
        <a:xfrm rot="13323233">
          <a:off x="4624133" y="1312737"/>
          <a:ext cx="677635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677635" y="2421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085C5-7EB9-467C-9287-2B61AB60ED6D}">
      <dsp:nvSpPr>
        <dsp:cNvPr id="0" name=""/>
        <dsp:cNvSpPr/>
      </dsp:nvSpPr>
      <dsp:spPr>
        <a:xfrm>
          <a:off x="4882410" y="1155923"/>
          <a:ext cx="2214116" cy="22141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A8352-4FA7-4F3F-A563-9EAF24834AA9}">
      <dsp:nvSpPr>
        <dsp:cNvPr id="0" name=""/>
        <dsp:cNvSpPr/>
      </dsp:nvSpPr>
      <dsp:spPr>
        <a:xfrm>
          <a:off x="3553934" y="842"/>
          <a:ext cx="1328469" cy="1328469"/>
        </a:xfrm>
        <a:prstGeom prst="ellipse">
          <a:avLst/>
        </a:prstGeom>
        <a:gradFill rotWithShape="0">
          <a:gsLst>
            <a:gs pos="0">
              <a:schemeClr val="accent5">
                <a:hueOff val="3524399"/>
                <a:satOff val="-8479"/>
                <a:lumOff val="-5556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3524399"/>
                <a:satOff val="-8479"/>
                <a:lumOff val="-5556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개념 </a:t>
          </a:r>
          <a:r>
            <a:rPr lang="en-US" altLang="ko-KR" sz="3200" kern="1200" dirty="0" smtClean="0"/>
            <a:t>1</a:t>
          </a:r>
          <a:endParaRPr lang="ko-KR" altLang="en-US" sz="3200" kern="1200" dirty="0"/>
        </a:p>
      </dsp:txBody>
      <dsp:txXfrm>
        <a:off x="3553934" y="842"/>
        <a:ext cx="1328469" cy="1328469"/>
      </dsp:txXfrm>
    </dsp:sp>
    <dsp:sp modelId="{4355B238-002E-4C78-BB68-B28C114BEC09}">
      <dsp:nvSpPr>
        <dsp:cNvPr id="0" name=""/>
        <dsp:cNvSpPr/>
      </dsp:nvSpPr>
      <dsp:spPr>
        <a:xfrm>
          <a:off x="1561230" y="842"/>
          <a:ext cx="1992704" cy="132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22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100" kern="1200" dirty="0" smtClean="0"/>
            <a:t>그림 </a:t>
          </a:r>
          <a:r>
            <a:rPr lang="en-US" altLang="ko-KR" sz="4100" kern="1200" dirty="0" smtClean="0"/>
            <a:t>1</a:t>
          </a:r>
          <a:endParaRPr lang="ko-KR" altLang="en-US" sz="4100" kern="1200" dirty="0"/>
        </a:p>
        <a:p>
          <a:pPr marL="285750" lvl="1" indent="-285750" algn="l" defTabSz="1822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100" kern="1200" dirty="0" smtClean="0"/>
            <a:t>글</a:t>
          </a:r>
          <a:r>
            <a:rPr lang="en-US" altLang="ko-KR" sz="4100" kern="1200" dirty="0" smtClean="0"/>
            <a:t>,</a:t>
          </a:r>
          <a:r>
            <a:rPr lang="ko-KR" altLang="en-US" sz="4100" kern="1200" dirty="0" smtClean="0"/>
            <a:t>말 </a:t>
          </a:r>
          <a:r>
            <a:rPr lang="en-US" altLang="ko-KR" sz="4100" kern="1200" dirty="0" smtClean="0"/>
            <a:t>1</a:t>
          </a:r>
          <a:endParaRPr lang="ko-KR" altLang="en-US" sz="4100" kern="1200" dirty="0"/>
        </a:p>
      </dsp:txBody>
      <dsp:txXfrm>
        <a:off x="1561230" y="842"/>
        <a:ext cx="1992704" cy="1328469"/>
      </dsp:txXfrm>
    </dsp:sp>
    <dsp:sp modelId="{D63F174E-FC20-4FBC-B8ED-CD504EB42737}">
      <dsp:nvSpPr>
        <dsp:cNvPr id="0" name=""/>
        <dsp:cNvSpPr/>
      </dsp:nvSpPr>
      <dsp:spPr>
        <a:xfrm>
          <a:off x="3125777" y="1598746"/>
          <a:ext cx="1328469" cy="1328469"/>
        </a:xfrm>
        <a:prstGeom prst="ellipse">
          <a:avLst/>
        </a:prstGeom>
        <a:gradFill rotWithShape="0">
          <a:gsLst>
            <a:gs pos="0">
              <a:schemeClr val="accent5">
                <a:hueOff val="7048799"/>
                <a:satOff val="-16959"/>
                <a:lumOff val="-11111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7048799"/>
                <a:satOff val="-16959"/>
                <a:lumOff val="-11111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개념 </a:t>
          </a:r>
          <a:r>
            <a:rPr lang="en-US" altLang="ko-KR" sz="3200" kern="1200" dirty="0" smtClean="0"/>
            <a:t>2</a:t>
          </a:r>
          <a:endParaRPr lang="ko-KR" altLang="en-US" sz="3200" kern="1200" dirty="0"/>
        </a:p>
      </dsp:txBody>
      <dsp:txXfrm>
        <a:off x="3125777" y="1598746"/>
        <a:ext cx="1328469" cy="1328469"/>
      </dsp:txXfrm>
    </dsp:sp>
    <dsp:sp modelId="{0657E732-8A5A-4E6E-B4CA-FF97E7D4C51F}">
      <dsp:nvSpPr>
        <dsp:cNvPr id="0" name=""/>
        <dsp:cNvSpPr/>
      </dsp:nvSpPr>
      <dsp:spPr>
        <a:xfrm>
          <a:off x="1133073" y="1598746"/>
          <a:ext cx="1992704" cy="132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22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100" kern="1200" dirty="0" smtClean="0"/>
            <a:t>그림 </a:t>
          </a:r>
          <a:r>
            <a:rPr lang="en-US" altLang="ko-KR" sz="4100" kern="1200" dirty="0" smtClean="0"/>
            <a:t>2</a:t>
          </a:r>
          <a:endParaRPr lang="ko-KR" altLang="en-US" sz="4100" kern="1200" dirty="0"/>
        </a:p>
        <a:p>
          <a:pPr marL="285750" lvl="1" indent="-285750" algn="l" defTabSz="1822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100" kern="1200" dirty="0" smtClean="0"/>
            <a:t>글</a:t>
          </a:r>
          <a:r>
            <a:rPr lang="en-US" altLang="ko-KR" sz="4100" kern="1200" dirty="0" smtClean="0"/>
            <a:t>,</a:t>
          </a:r>
          <a:r>
            <a:rPr lang="ko-KR" altLang="en-US" sz="4100" kern="1200" dirty="0" smtClean="0"/>
            <a:t>말 </a:t>
          </a:r>
          <a:r>
            <a:rPr lang="en-US" altLang="ko-KR" sz="4100" kern="1200" dirty="0" smtClean="0"/>
            <a:t>2</a:t>
          </a:r>
          <a:endParaRPr lang="ko-KR" altLang="en-US" sz="4100" kern="1200" dirty="0"/>
        </a:p>
      </dsp:txBody>
      <dsp:txXfrm>
        <a:off x="1133073" y="1598746"/>
        <a:ext cx="1992704" cy="1328469"/>
      </dsp:txXfrm>
    </dsp:sp>
    <dsp:sp modelId="{5749346B-AD94-42A0-B3DE-71598FC6CFE9}">
      <dsp:nvSpPr>
        <dsp:cNvPr id="0" name=""/>
        <dsp:cNvSpPr/>
      </dsp:nvSpPr>
      <dsp:spPr>
        <a:xfrm>
          <a:off x="3553934" y="3196651"/>
          <a:ext cx="1328469" cy="1328469"/>
        </a:xfrm>
        <a:prstGeom prst="ellipse">
          <a:avLst/>
        </a:prstGeom>
        <a:gradFill rotWithShape="0">
          <a:gsLst>
            <a:gs pos="0">
              <a:schemeClr val="accent5">
                <a:hueOff val="10573198"/>
                <a:satOff val="-25438"/>
                <a:lumOff val="-16667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5">
                <a:hueOff val="10573198"/>
                <a:satOff val="-25438"/>
                <a:lumOff val="-16667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개념 </a:t>
          </a:r>
          <a:r>
            <a:rPr lang="en-US" altLang="ko-KR" sz="3200" kern="1200" dirty="0" smtClean="0"/>
            <a:t>3</a:t>
          </a:r>
          <a:endParaRPr lang="ko-KR" altLang="en-US" sz="3200" kern="1200" dirty="0"/>
        </a:p>
      </dsp:txBody>
      <dsp:txXfrm>
        <a:off x="3553934" y="3196651"/>
        <a:ext cx="1328469" cy="1328469"/>
      </dsp:txXfrm>
    </dsp:sp>
    <dsp:sp modelId="{98E79A3F-9ACA-4EB0-AD9F-2FA3DD8A9D32}">
      <dsp:nvSpPr>
        <dsp:cNvPr id="0" name=""/>
        <dsp:cNvSpPr/>
      </dsp:nvSpPr>
      <dsp:spPr>
        <a:xfrm>
          <a:off x="1561230" y="3196651"/>
          <a:ext cx="1992704" cy="132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22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100" kern="1200" dirty="0" smtClean="0"/>
            <a:t>그림 </a:t>
          </a:r>
          <a:r>
            <a:rPr lang="en-US" altLang="ko-KR" sz="4100" kern="1200" dirty="0" smtClean="0"/>
            <a:t>3</a:t>
          </a:r>
          <a:endParaRPr lang="ko-KR" altLang="en-US" sz="4100" kern="1200" dirty="0"/>
        </a:p>
        <a:p>
          <a:pPr marL="285750" lvl="1" indent="-285750" algn="l" defTabSz="1822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100" kern="1200" dirty="0" smtClean="0"/>
            <a:t>글</a:t>
          </a:r>
          <a:r>
            <a:rPr lang="en-US" altLang="ko-KR" sz="4100" kern="1200" dirty="0" smtClean="0"/>
            <a:t>,</a:t>
          </a:r>
          <a:r>
            <a:rPr lang="ko-KR" altLang="en-US" sz="4100" kern="1200" dirty="0" smtClean="0"/>
            <a:t>말 </a:t>
          </a:r>
          <a:r>
            <a:rPr lang="en-US" altLang="ko-KR" sz="4100" kern="1200" dirty="0" smtClean="0"/>
            <a:t>3</a:t>
          </a:r>
          <a:endParaRPr lang="ko-KR" altLang="en-US" sz="4100" kern="1200" dirty="0"/>
        </a:p>
      </dsp:txBody>
      <dsp:txXfrm>
        <a:off x="1561230" y="3196651"/>
        <a:ext cx="1992704" cy="132846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2FD60-FFDF-46F6-AC82-4DF57A6FC886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3512650" numCol="1" spcCol="1270" anchor="t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기초</a:t>
          </a:r>
          <a:endParaRPr lang="ko-KR" altLang="en-US" sz="3600" kern="1200" dirty="0"/>
        </a:p>
      </dsp:txBody>
      <dsp:txXfrm>
        <a:off x="0" y="0"/>
        <a:ext cx="8229600" cy="4525963"/>
      </dsp:txXfrm>
    </dsp:sp>
    <dsp:sp modelId="{67A7F933-B897-4B72-BD96-C04ABBF76EFE}">
      <dsp:nvSpPr>
        <dsp:cNvPr id="0" name=""/>
        <dsp:cNvSpPr/>
      </dsp:nvSpPr>
      <dsp:spPr>
        <a:xfrm>
          <a:off x="205740" y="1131490"/>
          <a:ext cx="1234440" cy="155314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</a:t>
          </a:r>
          <a:r>
            <a:rPr lang="ko-KR" altLang="en-US" sz="3000" kern="1200" dirty="0" smtClean="0"/>
            <a:t>단계</a:t>
          </a:r>
          <a:endParaRPr lang="ko-KR" altLang="en-US" sz="3000" kern="1200" dirty="0"/>
        </a:p>
      </dsp:txBody>
      <dsp:txXfrm>
        <a:off x="205740" y="1131490"/>
        <a:ext cx="1234440" cy="1553147"/>
      </dsp:txXfrm>
    </dsp:sp>
    <dsp:sp modelId="{4D91747E-C598-4E27-AE23-2E35733C4459}">
      <dsp:nvSpPr>
        <dsp:cNvPr id="0" name=""/>
        <dsp:cNvSpPr/>
      </dsp:nvSpPr>
      <dsp:spPr>
        <a:xfrm>
          <a:off x="205740" y="2745155"/>
          <a:ext cx="1234440" cy="155314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2</a:t>
          </a:r>
          <a:r>
            <a:rPr lang="ko-KR" altLang="en-US" sz="3000" kern="1200" dirty="0" smtClean="0"/>
            <a:t>단계</a:t>
          </a:r>
          <a:endParaRPr lang="ko-KR" altLang="en-US" sz="3000" kern="1200" dirty="0"/>
        </a:p>
      </dsp:txBody>
      <dsp:txXfrm>
        <a:off x="205740" y="2745155"/>
        <a:ext cx="1234440" cy="1553147"/>
      </dsp:txXfrm>
    </dsp:sp>
    <dsp:sp modelId="{6A51AF4B-28A1-4A62-8274-D7D12ED8B6DB}">
      <dsp:nvSpPr>
        <dsp:cNvPr id="0" name=""/>
        <dsp:cNvSpPr/>
      </dsp:nvSpPr>
      <dsp:spPr>
        <a:xfrm>
          <a:off x="1645920" y="1131490"/>
          <a:ext cx="6377940" cy="3168174"/>
        </a:xfrm>
        <a:prstGeom prst="roundRect">
          <a:avLst>
            <a:gd name="adj" fmla="val 10500"/>
          </a:avLst>
        </a:prstGeom>
        <a:solidFill>
          <a:schemeClr val="accent5">
            <a:hueOff val="5286599"/>
            <a:satOff val="-12719"/>
            <a:lumOff val="-8334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011791" numCol="1" spcCol="1270" anchor="t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발전</a:t>
          </a:r>
          <a:endParaRPr lang="ko-KR" altLang="en-US" sz="3600" kern="1200" dirty="0"/>
        </a:p>
      </dsp:txBody>
      <dsp:txXfrm>
        <a:off x="1645920" y="1131490"/>
        <a:ext cx="6377940" cy="3168174"/>
      </dsp:txXfrm>
    </dsp:sp>
    <dsp:sp modelId="{B793B5EF-643C-4B9F-B2DC-04EA43B37A8D}">
      <dsp:nvSpPr>
        <dsp:cNvPr id="0" name=""/>
        <dsp:cNvSpPr/>
      </dsp:nvSpPr>
      <dsp:spPr>
        <a:xfrm>
          <a:off x="1805368" y="2240351"/>
          <a:ext cx="1275588" cy="8806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</a:t>
          </a:r>
          <a:r>
            <a:rPr lang="ko-KR" altLang="en-US" sz="3000" kern="1200" dirty="0" smtClean="0"/>
            <a:t>단계</a:t>
          </a:r>
          <a:endParaRPr lang="ko-KR" altLang="en-US" sz="3000" kern="1200" dirty="0"/>
        </a:p>
      </dsp:txBody>
      <dsp:txXfrm>
        <a:off x="1805368" y="2240351"/>
        <a:ext cx="1275588" cy="880606"/>
      </dsp:txXfrm>
    </dsp:sp>
    <dsp:sp modelId="{F1C886DA-688A-4FA2-986B-21ACBD979607}">
      <dsp:nvSpPr>
        <dsp:cNvPr id="0" name=""/>
        <dsp:cNvSpPr/>
      </dsp:nvSpPr>
      <dsp:spPr>
        <a:xfrm>
          <a:off x="1805368" y="3180631"/>
          <a:ext cx="1275588" cy="8806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2</a:t>
          </a:r>
          <a:r>
            <a:rPr lang="ko-KR" altLang="en-US" sz="3000" kern="1200" dirty="0" smtClean="0"/>
            <a:t>단계</a:t>
          </a:r>
          <a:endParaRPr lang="ko-KR" altLang="en-US" sz="3000" kern="1200" dirty="0"/>
        </a:p>
      </dsp:txBody>
      <dsp:txXfrm>
        <a:off x="1805368" y="3180631"/>
        <a:ext cx="1275588" cy="880606"/>
      </dsp:txXfrm>
    </dsp:sp>
    <dsp:sp modelId="{63F874FC-58F9-42B5-B902-F216DA45F169}">
      <dsp:nvSpPr>
        <dsp:cNvPr id="0" name=""/>
        <dsp:cNvSpPr/>
      </dsp:nvSpPr>
      <dsp:spPr>
        <a:xfrm>
          <a:off x="3250692" y="2262981"/>
          <a:ext cx="4567428" cy="1810385"/>
        </a:xfrm>
        <a:prstGeom prst="roundRect">
          <a:avLst>
            <a:gd name="adj" fmla="val 10500"/>
          </a:avLst>
        </a:prstGeom>
        <a:solidFill>
          <a:schemeClr val="accent5"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021862" numCol="1" spcCol="1270" anchor="t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심화</a:t>
          </a:r>
          <a:endParaRPr lang="ko-KR" altLang="en-US" sz="3600" kern="1200" dirty="0"/>
        </a:p>
      </dsp:txBody>
      <dsp:txXfrm>
        <a:off x="3250692" y="2262981"/>
        <a:ext cx="4567428" cy="1810385"/>
      </dsp:txXfrm>
    </dsp:sp>
    <dsp:sp modelId="{9FCD117C-E625-427E-A005-04FF235EC561}">
      <dsp:nvSpPr>
        <dsp:cNvPr id="0" name=""/>
        <dsp:cNvSpPr/>
      </dsp:nvSpPr>
      <dsp:spPr>
        <a:xfrm>
          <a:off x="3364877" y="3077654"/>
          <a:ext cx="2137748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</a:t>
          </a:r>
          <a:r>
            <a:rPr lang="ko-KR" altLang="en-US" sz="3000" kern="1200" dirty="0" smtClean="0"/>
            <a:t>단계</a:t>
          </a:r>
          <a:endParaRPr lang="ko-KR" altLang="en-US" sz="3000" kern="1200" dirty="0"/>
        </a:p>
      </dsp:txBody>
      <dsp:txXfrm>
        <a:off x="3364877" y="3077654"/>
        <a:ext cx="2137748" cy="814673"/>
      </dsp:txXfrm>
    </dsp:sp>
    <dsp:sp modelId="{E0C17480-5A58-4898-953C-75B5DE4D1602}">
      <dsp:nvSpPr>
        <dsp:cNvPr id="0" name=""/>
        <dsp:cNvSpPr/>
      </dsp:nvSpPr>
      <dsp:spPr>
        <a:xfrm>
          <a:off x="5563443" y="3077654"/>
          <a:ext cx="2137748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2</a:t>
          </a:r>
          <a:r>
            <a:rPr lang="ko-KR" altLang="en-US" sz="3000" kern="1200" dirty="0" smtClean="0"/>
            <a:t>단계</a:t>
          </a:r>
          <a:endParaRPr lang="ko-KR" altLang="en-US" sz="3000" kern="1200" dirty="0"/>
        </a:p>
      </dsp:txBody>
      <dsp:txXfrm>
        <a:off x="5563443" y="3077654"/>
        <a:ext cx="2137748" cy="81467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CBC42-7CBD-444D-B735-8EA2494712E4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500" kern="1200" dirty="0" smtClean="0"/>
            <a:t>1</a:t>
          </a:r>
          <a:r>
            <a:rPr lang="ko-KR" altLang="en-US" sz="6500" kern="1200" dirty="0" smtClean="0"/>
            <a:t>단원</a:t>
          </a:r>
          <a:endParaRPr lang="ko-KR" altLang="en-US" sz="6500" kern="1200" dirty="0"/>
        </a:p>
      </dsp:txBody>
      <dsp:txXfrm>
        <a:off x="1208019" y="2152"/>
        <a:ext cx="2583805" cy="1291902"/>
      </dsp:txXfrm>
    </dsp:sp>
    <dsp:sp modelId="{0C2925F6-2A0F-4004-9753-77925A91173E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A3BAE-1965-4131-BE7A-BF750A726F5F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목차 </a:t>
          </a:r>
          <a:r>
            <a:rPr lang="en-US" altLang="ko-KR" sz="5000" kern="1200" dirty="0" smtClean="0"/>
            <a:t>1</a:t>
          </a:r>
          <a:endParaRPr lang="ko-KR" altLang="en-US" sz="5000" kern="1200" dirty="0"/>
        </a:p>
      </dsp:txBody>
      <dsp:txXfrm>
        <a:off x="1724780" y="1617030"/>
        <a:ext cx="2067044" cy="1291902"/>
      </dsp:txXfrm>
    </dsp:sp>
    <dsp:sp modelId="{6D75FED6-0EA4-4BF5-B7BE-730BAF12D8BA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9B5C-9901-44DA-9CBB-908681FA7506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목차 </a:t>
          </a:r>
          <a:r>
            <a:rPr lang="en-US" altLang="ko-KR" sz="5000" kern="1200" dirty="0" smtClean="0"/>
            <a:t>2</a:t>
          </a:r>
          <a:endParaRPr lang="ko-KR" altLang="en-US" sz="5000" kern="1200" dirty="0"/>
        </a:p>
      </dsp:txBody>
      <dsp:txXfrm>
        <a:off x="1724780" y="3231908"/>
        <a:ext cx="2067044" cy="1291902"/>
      </dsp:txXfrm>
    </dsp:sp>
    <dsp:sp modelId="{5FF47E5B-280A-43C2-92BE-F6B8B15C9A40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5">
            <a:hueOff val="10573198"/>
            <a:satOff val="-25438"/>
            <a:lumOff val="-16667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500" kern="1200" dirty="0" smtClean="0"/>
            <a:t>2</a:t>
          </a:r>
          <a:r>
            <a:rPr lang="ko-KR" altLang="en-US" sz="6500" kern="1200" dirty="0" smtClean="0"/>
            <a:t>단원</a:t>
          </a:r>
          <a:endParaRPr lang="ko-KR" altLang="en-US" sz="6500" kern="1200" dirty="0"/>
        </a:p>
      </dsp:txBody>
      <dsp:txXfrm>
        <a:off x="4437775" y="2152"/>
        <a:ext cx="2583805" cy="1291902"/>
      </dsp:txXfrm>
    </dsp:sp>
    <dsp:sp modelId="{DB8AACDF-BA6D-49A1-8733-ACF9A647B43E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534D-2679-403E-B202-7E616DE809E2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목차 </a:t>
          </a:r>
          <a:r>
            <a:rPr lang="en-US" altLang="ko-KR" sz="5000" kern="1200" dirty="0" smtClean="0"/>
            <a:t>1</a:t>
          </a:r>
          <a:endParaRPr lang="ko-KR" altLang="en-US" sz="5000" kern="1200" dirty="0"/>
        </a:p>
      </dsp:txBody>
      <dsp:txXfrm>
        <a:off x="4954536" y="1617030"/>
        <a:ext cx="2067044" cy="1291902"/>
      </dsp:txXfrm>
    </dsp:sp>
    <dsp:sp modelId="{3E0FC380-1923-48F1-9B91-0499D172B60B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6F7D7-0301-4963-A332-EAECB77B11B7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목차 </a:t>
          </a:r>
          <a:r>
            <a:rPr lang="en-US" altLang="ko-KR" sz="5000" kern="1200" dirty="0" smtClean="0"/>
            <a:t>2</a:t>
          </a:r>
          <a:endParaRPr lang="ko-KR" altLang="en-US" sz="5000" kern="1200" dirty="0"/>
        </a:p>
      </dsp:txBody>
      <dsp:txXfrm>
        <a:off x="4954536" y="3231908"/>
        <a:ext cx="2067044" cy="129190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51D77-90D9-4FA8-94D8-F281FC8E4917}">
      <dsp:nvSpPr>
        <dsp:cNvPr id="0" name=""/>
        <dsp:cNvSpPr/>
      </dsp:nvSpPr>
      <dsp:spPr>
        <a:xfrm>
          <a:off x="6104881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B56E3-76B5-43F3-93ED-A46C935AFD9A}">
      <dsp:nvSpPr>
        <dsp:cNvPr id="0" name=""/>
        <dsp:cNvSpPr/>
      </dsp:nvSpPr>
      <dsp:spPr>
        <a:xfrm>
          <a:off x="4551043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599558" y="345843"/>
              </a:lnTo>
              <a:lnTo>
                <a:pt x="1599558" y="50749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0C1E0-01E0-4176-937C-D9261D4BD52C}">
      <dsp:nvSpPr>
        <dsp:cNvPr id="0" name=""/>
        <dsp:cNvSpPr/>
      </dsp:nvSpPr>
      <dsp:spPr>
        <a:xfrm>
          <a:off x="2951484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1066372" y="345843"/>
              </a:lnTo>
              <a:lnTo>
                <a:pt x="1066372" y="50749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9CA7-5623-4C98-86B2-3971DE930B0A}">
      <dsp:nvSpPr>
        <dsp:cNvPr id="0" name=""/>
        <dsp:cNvSpPr/>
      </dsp:nvSpPr>
      <dsp:spPr>
        <a:xfrm>
          <a:off x="1885112" y="2724914"/>
          <a:ext cx="1066372" cy="507496"/>
        </a:xfrm>
        <a:custGeom>
          <a:avLst/>
          <a:gdLst/>
          <a:ahLst/>
          <a:cxnLst/>
          <a:rect l="0" t="0" r="0" b="0"/>
          <a:pathLst>
            <a:path>
              <a:moveTo>
                <a:pt x="1066372" y="0"/>
              </a:moveTo>
              <a:lnTo>
                <a:pt x="1066372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134F0-DD5E-43CC-89E4-3B2026130D66}">
      <dsp:nvSpPr>
        <dsp:cNvPr id="0" name=""/>
        <dsp:cNvSpPr/>
      </dsp:nvSpPr>
      <dsp:spPr>
        <a:xfrm>
          <a:off x="2951484" y="1109360"/>
          <a:ext cx="1599558" cy="507496"/>
        </a:xfrm>
        <a:custGeom>
          <a:avLst/>
          <a:gdLst/>
          <a:ahLst/>
          <a:cxnLst/>
          <a:rect l="0" t="0" r="0" b="0"/>
          <a:pathLst>
            <a:path>
              <a:moveTo>
                <a:pt x="1599558" y="0"/>
              </a:moveTo>
              <a:lnTo>
                <a:pt x="1599558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08748-26EE-45DA-A991-DD69C5B77510}">
      <dsp:nvSpPr>
        <dsp:cNvPr id="0" name=""/>
        <dsp:cNvSpPr/>
      </dsp:nvSpPr>
      <dsp:spPr>
        <a:xfrm>
          <a:off x="3678556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F4B1C-7C63-4CFA-9711-7F0EEA6FA784}">
      <dsp:nvSpPr>
        <dsp:cNvPr id="0" name=""/>
        <dsp:cNvSpPr/>
      </dsp:nvSpPr>
      <dsp:spPr>
        <a:xfrm>
          <a:off x="3872442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3</a:t>
          </a:r>
          <a:r>
            <a:rPr lang="ko-KR" altLang="en-US" sz="2600" kern="1200" dirty="0" smtClean="0"/>
            <a:t>학년 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학기</a:t>
          </a:r>
          <a:r>
            <a:rPr lang="en-US" altLang="ko-KR" sz="2600" kern="1200" dirty="0" smtClean="0"/>
            <a:t>3</a:t>
          </a:r>
          <a:r>
            <a:rPr lang="ko-KR" altLang="en-US" sz="2600" kern="1200" dirty="0" smtClean="0"/>
            <a:t>단원</a:t>
          </a:r>
          <a:endParaRPr lang="ko-KR" altLang="en-US" sz="2600" kern="1200" dirty="0"/>
        </a:p>
      </dsp:txBody>
      <dsp:txXfrm>
        <a:off x="3872442" y="185494"/>
        <a:ext cx="1744972" cy="1108057"/>
      </dsp:txXfrm>
    </dsp:sp>
    <dsp:sp modelId="{5F8CC144-15A8-4952-9135-185935006952}">
      <dsp:nvSpPr>
        <dsp:cNvPr id="0" name=""/>
        <dsp:cNvSpPr/>
      </dsp:nvSpPr>
      <dsp:spPr>
        <a:xfrm>
          <a:off x="2078998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331AD-19AC-4E76-8497-074822D77FB3}">
      <dsp:nvSpPr>
        <dsp:cNvPr id="0" name=""/>
        <dsp:cNvSpPr/>
      </dsp:nvSpPr>
      <dsp:spPr>
        <a:xfrm>
          <a:off x="2272884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3</a:t>
          </a:r>
          <a:r>
            <a:rPr lang="ko-KR" altLang="en-US" sz="2600" kern="1200" dirty="0" smtClean="0"/>
            <a:t>학년 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학기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단원</a:t>
          </a:r>
          <a:endParaRPr lang="ko-KR" altLang="en-US" sz="2600" kern="1200" dirty="0"/>
        </a:p>
      </dsp:txBody>
      <dsp:txXfrm>
        <a:off x="2272884" y="1801048"/>
        <a:ext cx="1744972" cy="1108057"/>
      </dsp:txXfrm>
    </dsp:sp>
    <dsp:sp modelId="{DC6B03E7-565F-4F7E-9896-53B5CA51F363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C4763-AE6F-4226-B0E6-92C2331EF243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학년 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학기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단원</a:t>
          </a:r>
          <a:endParaRPr lang="ko-KR" altLang="en-US" sz="2600" kern="1200" dirty="0"/>
        </a:p>
      </dsp:txBody>
      <dsp:txXfrm>
        <a:off x="1206512" y="3416602"/>
        <a:ext cx="1744972" cy="1108057"/>
      </dsp:txXfrm>
    </dsp:sp>
    <dsp:sp modelId="{3AC0F8B1-2BD1-49C2-B548-922048A220B0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6B801-F21B-45F1-A32C-EFF0E7C313C6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2</a:t>
          </a:r>
          <a:r>
            <a:rPr lang="ko-KR" altLang="en-US" sz="2600" kern="1200" dirty="0" smtClean="0"/>
            <a:t>학년 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학기</a:t>
          </a: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단원</a:t>
          </a:r>
          <a:endParaRPr lang="ko-KR" altLang="en-US" sz="2600" kern="1200" dirty="0"/>
        </a:p>
      </dsp:txBody>
      <dsp:txXfrm>
        <a:off x="3339256" y="3416602"/>
        <a:ext cx="1744972" cy="1108057"/>
      </dsp:txXfrm>
    </dsp:sp>
    <dsp:sp modelId="{EA6C4F2A-E294-463E-A2AA-D1B40589B3CB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CE7BC-375D-4D04-925B-9628BD17B4B3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2</a:t>
          </a:r>
          <a:r>
            <a:rPr lang="ko-KR" altLang="en-US" sz="2600" kern="1200" dirty="0" smtClean="0"/>
            <a:t>학년 </a:t>
          </a:r>
          <a:r>
            <a:rPr lang="en-US" altLang="ko-KR" sz="2600" kern="1200" dirty="0" smtClean="0"/>
            <a:t>2</a:t>
          </a:r>
          <a:r>
            <a:rPr lang="ko-KR" altLang="en-US" sz="2600" kern="1200" dirty="0" err="1" smtClean="0"/>
            <a:t>학기타과목</a:t>
          </a:r>
          <a:endParaRPr lang="ko-KR" altLang="en-US" sz="2600" kern="1200" dirty="0"/>
        </a:p>
      </dsp:txBody>
      <dsp:txXfrm>
        <a:off x="5472000" y="1801048"/>
        <a:ext cx="1744972" cy="1108057"/>
      </dsp:txXfrm>
    </dsp:sp>
    <dsp:sp modelId="{B32BA3E8-8ABE-42B6-9FFD-1EC827F1972D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4FB96-6969-4B75-9C57-DC697F13123E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1</a:t>
          </a:r>
          <a:r>
            <a:rPr lang="ko-KR" altLang="en-US" sz="2600" kern="1200" dirty="0" smtClean="0"/>
            <a:t>학년 </a:t>
          </a:r>
          <a:r>
            <a:rPr lang="en-US" altLang="ko-KR" sz="2600" kern="1200" dirty="0" smtClean="0"/>
            <a:t>1</a:t>
          </a:r>
          <a:r>
            <a:rPr lang="ko-KR" altLang="en-US" sz="2600" kern="1200" dirty="0" err="1" smtClean="0"/>
            <a:t>학기타과목</a:t>
          </a:r>
          <a:endParaRPr lang="ko-KR" altLang="en-US" sz="2600" kern="1200" dirty="0"/>
        </a:p>
      </dsp:txBody>
      <dsp:txXfrm>
        <a:off x="5472000" y="3416602"/>
        <a:ext cx="1744972" cy="1108057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0F3C19-5A92-4CA2-A73A-586F4FB1D372}">
      <dsp:nvSpPr>
        <dsp:cNvPr id="0" name=""/>
        <dsp:cNvSpPr/>
      </dsp:nvSpPr>
      <dsp:spPr>
        <a:xfrm>
          <a:off x="5562754" y="0"/>
          <a:ext cx="2171931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600" kern="1200" dirty="0" smtClean="0"/>
            <a:t>3</a:t>
          </a:r>
          <a:r>
            <a:rPr lang="ko-KR" altLang="en-US" sz="4600" kern="1200" dirty="0" smtClean="0"/>
            <a:t>학년</a:t>
          </a:r>
          <a:endParaRPr lang="ko-KR" altLang="en-US" sz="4600" kern="1200" dirty="0"/>
        </a:p>
      </dsp:txBody>
      <dsp:txXfrm>
        <a:off x="5562754" y="0"/>
        <a:ext cx="2171931" cy="1357788"/>
      </dsp:txXfrm>
    </dsp:sp>
    <dsp:sp modelId="{AF44D1C3-EC26-44DC-9E75-48AB1A620D63}">
      <dsp:nvSpPr>
        <dsp:cNvPr id="0" name=""/>
        <dsp:cNvSpPr/>
      </dsp:nvSpPr>
      <dsp:spPr>
        <a:xfrm>
          <a:off x="3028834" y="0"/>
          <a:ext cx="2171931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600" kern="1200" dirty="0" smtClean="0"/>
            <a:t>2</a:t>
          </a:r>
          <a:r>
            <a:rPr lang="ko-KR" altLang="en-US" sz="4600" kern="1200" dirty="0" smtClean="0"/>
            <a:t>학년</a:t>
          </a:r>
          <a:endParaRPr lang="ko-KR" altLang="en-US" sz="4600" kern="1200" dirty="0"/>
        </a:p>
      </dsp:txBody>
      <dsp:txXfrm>
        <a:off x="3028834" y="0"/>
        <a:ext cx="2171931" cy="1357788"/>
      </dsp:txXfrm>
    </dsp:sp>
    <dsp:sp modelId="{77E620F5-5ECD-47D4-8FBD-857F327981D4}">
      <dsp:nvSpPr>
        <dsp:cNvPr id="0" name=""/>
        <dsp:cNvSpPr/>
      </dsp:nvSpPr>
      <dsp:spPr>
        <a:xfrm>
          <a:off x="494913" y="0"/>
          <a:ext cx="2171931" cy="45259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600" kern="1200" dirty="0" smtClean="0"/>
            <a:t>1</a:t>
          </a:r>
          <a:r>
            <a:rPr lang="ko-KR" altLang="en-US" sz="4600" kern="1200" dirty="0" smtClean="0"/>
            <a:t>학년</a:t>
          </a:r>
          <a:endParaRPr lang="ko-KR" altLang="en-US" sz="4600" kern="1200" dirty="0"/>
        </a:p>
      </dsp:txBody>
      <dsp:txXfrm>
        <a:off x="494913" y="0"/>
        <a:ext cx="2171931" cy="1357788"/>
      </dsp:txXfrm>
    </dsp:sp>
    <dsp:sp modelId="{136E3A39-D857-4E7C-AD17-C0E2DC141031}">
      <dsp:nvSpPr>
        <dsp:cNvPr id="0" name=""/>
        <dsp:cNvSpPr/>
      </dsp:nvSpPr>
      <dsp:spPr>
        <a:xfrm>
          <a:off x="675907" y="2659050"/>
          <a:ext cx="1809943" cy="904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개념 </a:t>
          </a:r>
          <a:r>
            <a:rPr lang="en-US" altLang="ko-KR" sz="4700" kern="1200" dirty="0" smtClean="0"/>
            <a:t>1</a:t>
          </a:r>
          <a:endParaRPr lang="ko-KR" altLang="en-US" sz="4700" kern="1200" dirty="0"/>
        </a:p>
      </dsp:txBody>
      <dsp:txXfrm>
        <a:off x="675907" y="2659050"/>
        <a:ext cx="1809943" cy="904971"/>
      </dsp:txXfrm>
    </dsp:sp>
    <dsp:sp modelId="{E18DBCDE-A32A-445A-980B-C77FB1803C43}">
      <dsp:nvSpPr>
        <dsp:cNvPr id="0" name=""/>
        <dsp:cNvSpPr/>
      </dsp:nvSpPr>
      <dsp:spPr>
        <a:xfrm rot="18770822">
          <a:off x="2315537" y="2703271"/>
          <a:ext cx="106460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64604" y="1799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8770822">
        <a:off x="2821224" y="2694651"/>
        <a:ext cx="53230" cy="53230"/>
      </dsp:txXfrm>
    </dsp:sp>
    <dsp:sp modelId="{24E65983-FFE3-443B-BE1C-AB412D69A143}">
      <dsp:nvSpPr>
        <dsp:cNvPr id="0" name=""/>
        <dsp:cNvSpPr/>
      </dsp:nvSpPr>
      <dsp:spPr>
        <a:xfrm>
          <a:off x="3209828" y="1878512"/>
          <a:ext cx="1809943" cy="9049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개념 </a:t>
          </a:r>
          <a:r>
            <a:rPr lang="en-US" altLang="ko-KR" sz="4700" kern="1200" dirty="0" smtClean="0"/>
            <a:t>2</a:t>
          </a:r>
          <a:endParaRPr lang="ko-KR" altLang="en-US" sz="4700" kern="1200" dirty="0"/>
        </a:p>
      </dsp:txBody>
      <dsp:txXfrm>
        <a:off x="3209828" y="1878512"/>
        <a:ext cx="1809943" cy="904971"/>
      </dsp:txXfrm>
    </dsp:sp>
    <dsp:sp modelId="{363A7A84-30DF-45D4-A2CF-CEEEF1CA6125}">
      <dsp:nvSpPr>
        <dsp:cNvPr id="0" name=""/>
        <dsp:cNvSpPr/>
      </dsp:nvSpPr>
      <dsp:spPr>
        <a:xfrm rot="19457599">
          <a:off x="4935969" y="2052823"/>
          <a:ext cx="89158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891580" y="1799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457599">
        <a:off x="5359470" y="2048529"/>
        <a:ext cx="44579" cy="44579"/>
      </dsp:txXfrm>
    </dsp:sp>
    <dsp:sp modelId="{E386EA9E-30B9-4711-8CAA-8DE1F30A9F37}">
      <dsp:nvSpPr>
        <dsp:cNvPr id="0" name=""/>
        <dsp:cNvSpPr/>
      </dsp:nvSpPr>
      <dsp:spPr>
        <a:xfrm>
          <a:off x="5743748" y="1358153"/>
          <a:ext cx="1809943" cy="90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개념 </a:t>
          </a:r>
          <a:r>
            <a:rPr lang="en-US" altLang="ko-KR" sz="4700" kern="1200" dirty="0" smtClean="0"/>
            <a:t>4</a:t>
          </a:r>
          <a:endParaRPr lang="ko-KR" altLang="en-US" sz="4700" kern="1200" dirty="0"/>
        </a:p>
      </dsp:txBody>
      <dsp:txXfrm>
        <a:off x="5743748" y="1358153"/>
        <a:ext cx="1809943" cy="904971"/>
      </dsp:txXfrm>
    </dsp:sp>
    <dsp:sp modelId="{A1DF7EF6-384A-4EA3-A34C-87AEA27FF682}">
      <dsp:nvSpPr>
        <dsp:cNvPr id="0" name=""/>
        <dsp:cNvSpPr/>
      </dsp:nvSpPr>
      <dsp:spPr>
        <a:xfrm rot="2142401">
          <a:off x="4935969" y="2573181"/>
          <a:ext cx="89158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891580" y="1799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142401">
        <a:off x="5359470" y="2568887"/>
        <a:ext cx="44579" cy="44579"/>
      </dsp:txXfrm>
    </dsp:sp>
    <dsp:sp modelId="{A9E7E9F3-56B8-45A9-87A0-8688FC7F94A3}">
      <dsp:nvSpPr>
        <dsp:cNvPr id="0" name=""/>
        <dsp:cNvSpPr/>
      </dsp:nvSpPr>
      <dsp:spPr>
        <a:xfrm>
          <a:off x="5743748" y="2398870"/>
          <a:ext cx="1809943" cy="90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개념 </a:t>
          </a:r>
          <a:r>
            <a:rPr lang="en-US" altLang="ko-KR" sz="4700" kern="1200" dirty="0" smtClean="0"/>
            <a:t>5</a:t>
          </a:r>
          <a:endParaRPr lang="ko-KR" altLang="en-US" sz="4700" kern="1200" dirty="0"/>
        </a:p>
      </dsp:txBody>
      <dsp:txXfrm>
        <a:off x="5743748" y="2398870"/>
        <a:ext cx="1809943" cy="904971"/>
      </dsp:txXfrm>
    </dsp:sp>
    <dsp:sp modelId="{3524DD55-4459-4735-BB5B-A1198EB290CE}">
      <dsp:nvSpPr>
        <dsp:cNvPr id="0" name=""/>
        <dsp:cNvSpPr/>
      </dsp:nvSpPr>
      <dsp:spPr>
        <a:xfrm rot="2829178">
          <a:off x="2315537" y="3483809"/>
          <a:ext cx="106460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064604" y="1799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829178">
        <a:off x="2821224" y="3475189"/>
        <a:ext cx="53230" cy="53230"/>
      </dsp:txXfrm>
    </dsp:sp>
    <dsp:sp modelId="{F044E8A0-A22C-4F51-B975-E509AE364410}">
      <dsp:nvSpPr>
        <dsp:cNvPr id="0" name=""/>
        <dsp:cNvSpPr/>
      </dsp:nvSpPr>
      <dsp:spPr>
        <a:xfrm>
          <a:off x="3209828" y="3439588"/>
          <a:ext cx="1809943" cy="9049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개념 </a:t>
          </a:r>
          <a:r>
            <a:rPr lang="en-US" altLang="ko-KR" sz="4700" kern="1200" dirty="0" smtClean="0"/>
            <a:t>3</a:t>
          </a:r>
          <a:endParaRPr lang="ko-KR" altLang="en-US" sz="4700" kern="1200" dirty="0"/>
        </a:p>
      </dsp:txBody>
      <dsp:txXfrm>
        <a:off x="3209828" y="3439588"/>
        <a:ext cx="1809943" cy="904971"/>
      </dsp:txXfrm>
    </dsp:sp>
    <dsp:sp modelId="{4B369E8A-9C34-43C2-AE32-822331B03676}">
      <dsp:nvSpPr>
        <dsp:cNvPr id="0" name=""/>
        <dsp:cNvSpPr/>
      </dsp:nvSpPr>
      <dsp:spPr>
        <a:xfrm>
          <a:off x="5019771" y="3874078"/>
          <a:ext cx="723977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723977" y="1799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363660" y="3873974"/>
        <a:ext cx="36198" cy="36198"/>
      </dsp:txXfrm>
    </dsp:sp>
    <dsp:sp modelId="{F504EAD2-A0C4-4748-B075-EE0C8678D828}">
      <dsp:nvSpPr>
        <dsp:cNvPr id="0" name=""/>
        <dsp:cNvSpPr/>
      </dsp:nvSpPr>
      <dsp:spPr>
        <a:xfrm>
          <a:off x="5743748" y="3439588"/>
          <a:ext cx="1809943" cy="90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개념 </a:t>
          </a:r>
          <a:r>
            <a:rPr lang="en-US" altLang="ko-KR" sz="4700" kern="1200" dirty="0" smtClean="0"/>
            <a:t>6</a:t>
          </a:r>
          <a:endParaRPr lang="ko-KR" altLang="en-US" sz="4700" kern="1200" dirty="0"/>
        </a:p>
      </dsp:txBody>
      <dsp:txXfrm>
        <a:off x="5743748" y="3439588"/>
        <a:ext cx="1809943" cy="904971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367F5C-4BEC-451C-9582-CB4C1D3F4C11}">
      <dsp:nvSpPr>
        <dsp:cNvPr id="0" name=""/>
        <dsp:cNvSpPr/>
      </dsp:nvSpPr>
      <dsp:spPr>
        <a:xfrm rot="16200000">
          <a:off x="-914180" y="957014"/>
          <a:ext cx="4525963" cy="2611933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76" bIns="0" numCol="1" spcCol="1270" anchor="t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hlinkClick xmlns:r="http://schemas.openxmlformats.org/officeDocument/2006/relationships" r:id="rId1"/>
            </a:rPr>
            <a:t>Concepts</a:t>
          </a:r>
          <a:r>
            <a:rPr lang="en-US" sz="2100" b="0" kern="1200" dirty="0" smtClean="0">
              <a:hlinkClick xmlns:r="http://schemas.openxmlformats.org/officeDocument/2006/relationships" r:id="rId1"/>
            </a:rPr>
            <a:t> and </a:t>
          </a:r>
          <a:r>
            <a:rPr lang="en-US" sz="2100" b="1" kern="1200" dirty="0" smtClean="0">
              <a:hlinkClick xmlns:r="http://schemas.openxmlformats.org/officeDocument/2006/relationships" r:id="rId1"/>
            </a:rPr>
            <a:t>Principles</a:t>
          </a:r>
          <a:r>
            <a:rPr lang="en-US" sz="2100" b="0" kern="1200" dirty="0" smtClean="0"/>
            <a:t> </a:t>
          </a:r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hlinkClick xmlns:r="http://schemas.openxmlformats.org/officeDocument/2006/relationships" r:id="rId2"/>
            </a:rPr>
            <a:t>Problem solving</a:t>
          </a:r>
          <a:r>
            <a:rPr lang="en-US" sz="1600" b="0" kern="1200" dirty="0" smtClean="0">
              <a:hlinkClick xmlns:r="http://schemas.openxmlformats.org/officeDocument/2006/relationships" r:id="rId2"/>
            </a:rPr>
            <a:t>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[PDF] </a:t>
          </a:r>
          <a:r>
            <a:rPr lang="en-US" sz="1600" b="1" kern="1200" dirty="0" smtClean="0">
              <a:hlinkClick xmlns:r="http://schemas.openxmlformats.org/officeDocument/2006/relationships" r:id="rId3"/>
            </a:rPr>
            <a:t>Principles</a:t>
          </a:r>
          <a:r>
            <a:rPr lang="en-US" sz="1600" b="0" kern="1200" dirty="0" smtClean="0">
              <a:hlinkClick xmlns:r="http://schemas.openxmlformats.org/officeDocument/2006/relationships" r:id="rId3"/>
            </a:rPr>
            <a:t> for Teaching </a:t>
          </a:r>
          <a:r>
            <a:rPr lang="en-US" sz="1600" b="1" kern="1200" dirty="0" smtClean="0">
              <a:hlinkClick xmlns:r="http://schemas.openxmlformats.org/officeDocument/2006/relationships" r:id="rId3"/>
            </a:rPr>
            <a:t>Problem Solving</a:t>
          </a:r>
          <a:r>
            <a:rPr lang="en-US" sz="1600" b="0" kern="1200" dirty="0" smtClean="0"/>
            <a:t>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/>
        </a:p>
      </dsp:txBody>
      <dsp:txXfrm rot="16200000">
        <a:off x="-914180" y="957014"/>
        <a:ext cx="4525963" cy="2611933"/>
      </dsp:txXfrm>
    </dsp:sp>
    <dsp:sp modelId="{FB0CFC13-5220-4A0B-A417-9CD9B9066200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76" bIns="0" numCol="1" spcCol="1270" anchor="t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rId4" action="ppaction://hlinkfile"/>
            </a:rPr>
            <a:t>Search for videos of </a:t>
          </a:r>
          <a:r>
            <a:rPr lang="en-US" sz="2100" b="1" kern="1200" dirty="0" smtClean="0">
              <a:hlinkClick xmlns:r="http://schemas.openxmlformats.org/officeDocument/2006/relationships" r:id="rId4" action="ppaction://hlinkfile"/>
            </a:rPr>
            <a:t>concepts principles</a:t>
          </a:r>
          <a:endParaRPr lang="en-US" sz="2100" b="1" kern="1200" dirty="0" smtClean="0"/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hlinkClick xmlns:r="http://schemas.openxmlformats.org/officeDocument/2006/relationships" r:id="rId5"/>
            </a:rPr>
            <a:t>The Wright Way - 7 </a:t>
          </a:r>
          <a:r>
            <a:rPr lang="en-US" sz="1600" b="1" kern="1200" dirty="0" smtClean="0">
              <a:hlinkClick xmlns:r="http://schemas.openxmlformats.org/officeDocument/2006/relationships" r:id="rId5"/>
            </a:rPr>
            <a:t>Problem Solving Principles</a:t>
          </a:r>
          <a:r>
            <a:rPr lang="en-US" sz="1600" b="0" kern="1200" dirty="0" smtClean="0"/>
            <a:t>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[PDF] </a:t>
          </a:r>
          <a:r>
            <a:rPr lang="en-US" sz="1600" b="0" kern="1200" dirty="0" smtClean="0">
              <a:hlinkClick xmlns:r="http://schemas.openxmlformats.org/officeDocument/2006/relationships" r:id="rId6"/>
            </a:rPr>
            <a:t>Analysis </a:t>
          </a:r>
          <a:r>
            <a:rPr lang="en-US" sz="1600" b="1" kern="1200" dirty="0" smtClean="0">
              <a:hlinkClick xmlns:r="http://schemas.openxmlformats.org/officeDocument/2006/relationships" r:id="rId6"/>
            </a:rPr>
            <a:t>Concepts</a:t>
          </a:r>
          <a:r>
            <a:rPr lang="en-US" sz="1600" b="0" kern="1200" dirty="0" smtClean="0">
              <a:hlinkClick xmlns:r="http://schemas.openxmlformats.org/officeDocument/2006/relationships" r:id="rId6"/>
            </a:rPr>
            <a:t> and </a:t>
          </a:r>
          <a:r>
            <a:rPr lang="en-US" sz="1600" b="1" kern="1200" dirty="0" smtClean="0">
              <a:hlinkClick xmlns:r="http://schemas.openxmlformats.org/officeDocument/2006/relationships" r:id="rId6"/>
            </a:rPr>
            <a:t>Principles</a:t>
          </a:r>
          <a:r>
            <a:rPr lang="en-US" sz="1600" b="0" kern="1200" dirty="0" smtClean="0"/>
            <a:t> </a:t>
          </a:r>
          <a:endParaRPr lang="ko-KR" altLang="en-US" sz="1600" kern="1200" dirty="0"/>
        </a:p>
      </dsp:txBody>
      <dsp:txXfrm rot="16200000">
        <a:off x="1851818" y="957014"/>
        <a:ext cx="4525963" cy="2611933"/>
      </dsp:txXfrm>
    </dsp:sp>
    <dsp:sp modelId="{76C75205-5B3C-4350-8712-00441A1EA8DA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76" bIns="0" numCol="1" spcCol="1270" anchor="t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rId4" action="ppaction://hlinkfile"/>
            </a:rPr>
            <a:t>Search for videos of </a:t>
          </a:r>
          <a:r>
            <a:rPr lang="en-US" sz="2100" b="1" kern="1200" dirty="0" smtClean="0">
              <a:hlinkClick xmlns:r="http://schemas.openxmlformats.org/officeDocument/2006/relationships" r:id="rId4" action="ppaction://hlinkfile"/>
            </a:rPr>
            <a:t>concepts principles</a:t>
          </a:r>
          <a:endParaRPr lang="en-US" sz="2100" b="1" kern="1200" dirty="0" smtClean="0"/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>
              <a:uFillTx/>
              <a:hlinkClick xmlns:r="http://schemas.openxmlformats.org/officeDocument/2006/relationships" r:id="rId7"/>
            </a:rPr>
            <a:t>문제해결</a:t>
          </a:r>
          <a:r>
            <a:rPr lang="ko-KR" altLang="en-US" sz="1600" kern="1200" dirty="0" smtClean="0">
              <a:uFillTx/>
              <a:hlinkClick xmlns:r="http://schemas.openxmlformats.org/officeDocument/2006/relationships" r:id="rId7"/>
            </a:rPr>
            <a:t>의 이론과 실제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uFillTx/>
              <a:hlinkClick xmlns:r="http://schemas.openxmlformats.org/officeDocument/2006/relationships" r:id="rId7"/>
            </a:rPr>
            <a:t> 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uFillTx/>
              <a:hlinkClick xmlns:r="http://schemas.openxmlformats.org/officeDocument/2006/relationships" r:id="rId8"/>
            </a:rPr>
            <a:t>한국과학기술원 </a:t>
          </a:r>
          <a:r>
            <a:rPr lang="ko-KR" altLang="en-US" sz="1600" b="1" kern="1200" dirty="0" smtClean="0">
              <a:uFillTx/>
              <a:hlinkClick xmlns:r="http://schemas.openxmlformats.org/officeDocument/2006/relationships" r:id="rId8"/>
            </a:rPr>
            <a:t>수학문제</a:t>
          </a:r>
          <a:r>
            <a:rPr lang="ko-KR" altLang="en-US" sz="1600" kern="1200" dirty="0" smtClean="0">
              <a:uFillTx/>
              <a:hlinkClick xmlns:r="http://schemas.openxmlformats.org/officeDocument/2006/relationships" r:id="rId8"/>
            </a:rPr>
            <a:t>연구회 </a:t>
          </a:r>
          <a:endParaRPr lang="ko-KR" altLang="en-US" sz="1600" kern="1200" dirty="0"/>
        </a:p>
      </dsp:txBody>
      <dsp:txXfrm rot="16200000">
        <a:off x="4659647" y="957014"/>
        <a:ext cx="4525963" cy="2611933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0BCB3-F22F-4203-82AE-74B711B4D073}">
      <dsp:nvSpPr>
        <dsp:cNvPr id="0" name=""/>
        <dsp:cNvSpPr/>
      </dsp:nvSpPr>
      <dsp:spPr>
        <a:xfrm>
          <a:off x="0" y="10996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8D5D8-48EF-4FA0-8795-429F0EB90939}">
      <dsp:nvSpPr>
        <dsp:cNvPr id="0" name=""/>
        <dsp:cNvSpPr/>
      </dsp:nvSpPr>
      <dsp:spPr>
        <a:xfrm>
          <a:off x="411480" y="760161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hlinkClick xmlns:r="http://schemas.openxmlformats.org/officeDocument/2006/relationships" r:id="rId1"/>
            </a:rPr>
            <a:t>창의적 문제해결</a:t>
          </a:r>
          <a:r>
            <a:rPr lang="ko-KR" altLang="en-US" sz="2300" b="0" kern="1200" dirty="0" smtClean="0">
              <a:hlinkClick xmlns:r="http://schemas.openxmlformats.org/officeDocument/2006/relationships" r:id="rId1"/>
            </a:rPr>
            <a:t> </a:t>
          </a:r>
          <a:endParaRPr lang="ko-KR" altLang="en-US" sz="2300" kern="1200" dirty="0"/>
        </a:p>
      </dsp:txBody>
      <dsp:txXfrm>
        <a:off x="411480" y="760161"/>
        <a:ext cx="5760720" cy="678960"/>
      </dsp:txXfrm>
    </dsp:sp>
    <dsp:sp modelId="{F63B5CB0-7013-4039-92A4-F99A099CF94C}">
      <dsp:nvSpPr>
        <dsp:cNvPr id="0" name=""/>
        <dsp:cNvSpPr/>
      </dsp:nvSpPr>
      <dsp:spPr>
        <a:xfrm>
          <a:off x="0" y="214292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D39C-E205-442B-AAD8-7B3C9558A7C7}">
      <dsp:nvSpPr>
        <dsp:cNvPr id="0" name=""/>
        <dsp:cNvSpPr/>
      </dsp:nvSpPr>
      <dsp:spPr>
        <a:xfrm>
          <a:off x="411480" y="1803441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hlinkClick xmlns:r="http://schemas.openxmlformats.org/officeDocument/2006/relationships" r:id="rId2" action="ppaction://hlinkfile"/>
            </a:rPr>
            <a:t>Search for images of </a:t>
          </a:r>
          <a:r>
            <a:rPr lang="ko-KR" altLang="en-US" sz="2300" b="1" kern="1200" dirty="0" smtClean="0">
              <a:hlinkClick xmlns:r="http://schemas.openxmlformats.org/officeDocument/2006/relationships" r:id="rId2" action="ppaction://hlinkfile"/>
            </a:rPr>
            <a:t>창의적 문제해결</a:t>
          </a:r>
          <a:endParaRPr lang="ko-KR" altLang="en-US" sz="2300" kern="1200" dirty="0"/>
        </a:p>
      </dsp:txBody>
      <dsp:txXfrm>
        <a:off x="411480" y="1803441"/>
        <a:ext cx="5760720" cy="678960"/>
      </dsp:txXfrm>
    </dsp:sp>
    <dsp:sp modelId="{43E9BA28-1B29-4459-9ACD-EF7B2D97EB24}">
      <dsp:nvSpPr>
        <dsp:cNvPr id="0" name=""/>
        <dsp:cNvSpPr/>
      </dsp:nvSpPr>
      <dsp:spPr>
        <a:xfrm>
          <a:off x="0" y="31862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E5473-1B24-4A89-A977-481ABDD8D577}">
      <dsp:nvSpPr>
        <dsp:cNvPr id="0" name=""/>
        <dsp:cNvSpPr/>
      </dsp:nvSpPr>
      <dsp:spPr>
        <a:xfrm>
          <a:off x="471461" y="2823609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[PDF] </a:t>
          </a:r>
          <a:r>
            <a:rPr lang="ko-KR" altLang="en-US" sz="2300" b="0" kern="1200" dirty="0" smtClean="0">
              <a:hlinkClick xmlns:r="http://schemas.openxmlformats.org/officeDocument/2006/relationships" r:id="rId3"/>
            </a:rPr>
            <a:t>슬라이드 </a:t>
          </a:r>
          <a:r>
            <a:rPr lang="en-US" altLang="ko-KR" sz="2300" b="0" kern="1200" dirty="0" smtClean="0">
              <a:hlinkClick xmlns:r="http://schemas.openxmlformats.org/officeDocument/2006/relationships" r:id="rId3"/>
            </a:rPr>
            <a:t>1</a:t>
          </a:r>
          <a:r>
            <a:rPr lang="ko-KR" altLang="en-US" sz="2300" b="0" kern="1200" dirty="0" smtClean="0"/>
            <a:t> </a:t>
          </a:r>
          <a:endParaRPr lang="ko-KR" altLang="en-US" sz="2300" kern="1200" dirty="0"/>
        </a:p>
      </dsp:txBody>
      <dsp:txXfrm>
        <a:off x="471461" y="2823609"/>
        <a:ext cx="5760720" cy="678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628E17-12BE-45F3-873F-F875DA5856C9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800" kern="1200" dirty="0" smtClean="0"/>
            <a:t>연역</a:t>
          </a:r>
          <a:endParaRPr lang="ko-KR" altLang="en-US" sz="4800" kern="1200" dirty="0"/>
        </a:p>
        <a:p>
          <a:pPr marL="285750" lvl="1" indent="-285750" algn="l" defTabSz="2133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800" kern="1200" dirty="0" smtClean="0"/>
            <a:t>주관식</a:t>
          </a:r>
          <a:endParaRPr lang="ko-KR" altLang="en-US" sz="4800" kern="1200" dirty="0"/>
        </a:p>
      </dsp:txBody>
      <dsp:txXfrm>
        <a:off x="3291839" y="552"/>
        <a:ext cx="4937760" cy="2154694"/>
      </dsp:txXfrm>
    </dsp:sp>
    <dsp:sp modelId="{7BB3D8D3-F4C3-40BA-A999-1E155C9CE8BB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확산적</a:t>
          </a:r>
          <a:endParaRPr lang="en-US" altLang="ko-KR" sz="4900" kern="1200" dirty="0" smtClean="0"/>
        </a:p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사고</a:t>
          </a:r>
          <a:endParaRPr lang="ko-KR" altLang="en-US" sz="4900" kern="1200" dirty="0"/>
        </a:p>
      </dsp:txBody>
      <dsp:txXfrm>
        <a:off x="0" y="552"/>
        <a:ext cx="3291840" cy="2154694"/>
      </dsp:txXfrm>
    </dsp:sp>
    <dsp:sp modelId="{2DEBD7BD-E941-43CD-97F6-864F3AC0ADB5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800" kern="1200" dirty="0" smtClean="0"/>
            <a:t>귀납</a:t>
          </a:r>
          <a:endParaRPr lang="ko-KR" altLang="en-US" sz="4800" kern="1200" dirty="0"/>
        </a:p>
        <a:p>
          <a:pPr marL="285750" lvl="1" indent="-285750" algn="l" defTabSz="2133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4800" kern="1200" dirty="0" smtClean="0"/>
            <a:t>객관식</a:t>
          </a:r>
          <a:endParaRPr lang="ko-KR" altLang="en-US" sz="4800" kern="1200" dirty="0"/>
        </a:p>
      </dsp:txBody>
      <dsp:txXfrm>
        <a:off x="3291839" y="2370716"/>
        <a:ext cx="4937760" cy="2154694"/>
      </dsp:txXfrm>
    </dsp:sp>
    <dsp:sp modelId="{DCE36090-7386-4F1F-9CD0-FDA48B36B74F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수렴적</a:t>
          </a:r>
          <a:endParaRPr lang="en-US" altLang="ko-KR" sz="4900" kern="1200" dirty="0" smtClean="0"/>
        </a:p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사고</a:t>
          </a:r>
          <a:endParaRPr lang="ko-KR" altLang="en-US" sz="4900" kern="1200" dirty="0"/>
        </a:p>
      </dsp:txBody>
      <dsp:txXfrm>
        <a:off x="0" y="2370716"/>
        <a:ext cx="3291840" cy="2154694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A6DD2-FC52-44A3-84EA-F248CAA99EE5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hlinkClick xmlns:r="http://schemas.openxmlformats.org/officeDocument/2006/relationships" r:id="rId1"/>
            </a:rPr>
            <a:t>Thinking like a genius: overview</a:t>
          </a:r>
          <a:r>
            <a:rPr lang="en-US" sz="1600" b="0" kern="1200" dirty="0" smtClean="0"/>
            <a:t> </a:t>
          </a:r>
          <a:endParaRPr lang="ko-KR" altLang="en-US" sz="1600" kern="1200" dirty="0"/>
        </a:p>
      </dsp:txBody>
      <dsp:txXfrm>
        <a:off x="4650258" y="33995"/>
        <a:ext cx="1119113" cy="1119113"/>
      </dsp:txXfrm>
    </dsp:sp>
    <dsp:sp modelId="{D1B4CC0C-6565-463F-AE24-ACBFD82517AC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C4F62-5B8E-48E1-B04F-E6805D1588F5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hlinkClick xmlns:r="http://schemas.openxmlformats.org/officeDocument/2006/relationships" r:id="rId2" action="ppaction://hlinkfile"/>
            </a:rPr>
            <a:t>Search for images of creative problem solving</a:t>
          </a:r>
          <a:endParaRPr lang="ko-KR" altLang="en-US" sz="1600" kern="1200" dirty="0"/>
        </a:p>
      </dsp:txBody>
      <dsp:txXfrm>
        <a:off x="5327014" y="2116836"/>
        <a:ext cx="1119113" cy="1119113"/>
      </dsp:txXfrm>
    </dsp:sp>
    <dsp:sp modelId="{FF02323C-C0C7-4DEA-AEF9-96B1D19573F0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74C6F-5C40-47AE-997E-2F027FE66857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[PDF] </a:t>
          </a:r>
          <a:r>
            <a:rPr lang="en-US" sz="1600" b="1" kern="1200" dirty="0" smtClean="0">
              <a:hlinkClick xmlns:r="http://schemas.openxmlformats.org/officeDocument/2006/relationships" r:id="rId3"/>
            </a:rPr>
            <a:t>Schema</a:t>
          </a:r>
          <a:r>
            <a:rPr lang="en-US" sz="1600" b="0" kern="1200" dirty="0" smtClean="0">
              <a:hlinkClick xmlns:r="http://schemas.openxmlformats.org/officeDocument/2006/relationships" r:id="rId3"/>
            </a:rPr>
            <a:t> Theory </a:t>
          </a:r>
          <a:endParaRPr lang="ko-KR" altLang="en-US" sz="1600" kern="1200" dirty="0"/>
        </a:p>
      </dsp:txBody>
      <dsp:txXfrm>
        <a:off x="3555243" y="3404103"/>
        <a:ext cx="1119113" cy="1119113"/>
      </dsp:txXfrm>
    </dsp:sp>
    <dsp:sp modelId="{6863D757-828F-4293-B10D-AFF8E36067C1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7C162-FBC6-4EC1-B73B-6BAE360E1A1D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hlinkClick xmlns:r="http://schemas.openxmlformats.org/officeDocument/2006/relationships" r:id="rId4"/>
            </a:rPr>
            <a:t>Problem</a:t>
          </a:r>
          <a:r>
            <a:rPr lang="en-US" sz="1600" b="0" kern="1200" dirty="0" smtClean="0">
              <a:hlinkClick xmlns:r="http://schemas.openxmlformats.org/officeDocument/2006/relationships" r:id="rId4"/>
            </a:rPr>
            <a:t>-based learning</a:t>
          </a:r>
          <a:r>
            <a:rPr lang="en-US" sz="1600" b="0" kern="1200" dirty="0" smtClean="0"/>
            <a:t> </a:t>
          </a:r>
          <a:endParaRPr lang="ko-KR" altLang="en-US" sz="1600" kern="1200" dirty="0"/>
        </a:p>
      </dsp:txBody>
      <dsp:txXfrm>
        <a:off x="1783472" y="2116836"/>
        <a:ext cx="1119113" cy="1119113"/>
      </dsp:txXfrm>
    </dsp:sp>
    <dsp:sp modelId="{D897320C-9365-4FEC-87BD-6577B9A567AA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A2F11-31E2-45EC-AF31-7EF1CF9DB2F7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hlinkClick xmlns:r="http://schemas.openxmlformats.org/officeDocument/2006/relationships" r:id="rId5"/>
            </a:rPr>
            <a:t>Creative Memories</a:t>
          </a:r>
          <a:r>
            <a:rPr lang="en-US" sz="1600" b="0" kern="1200" dirty="0" smtClean="0"/>
            <a:t> </a:t>
          </a:r>
          <a:endParaRPr lang="ko-KR" altLang="en-US" sz="1600" kern="1200" dirty="0"/>
        </a:p>
      </dsp:txBody>
      <dsp:txXfrm>
        <a:off x="2460228" y="33995"/>
        <a:ext cx="1119113" cy="1119113"/>
      </dsp:txXfrm>
    </dsp:sp>
    <dsp:sp modelId="{81C22D24-CA36-4E3C-B63E-AB2F85E66D92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001B89-7DFE-4C2E-A825-9AA008E52DA7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[DOC] </a:t>
          </a:r>
          <a:r>
            <a:rPr lang="en-US" sz="1300" b="0" kern="1200" dirty="0" smtClean="0">
              <a:hlinkClick xmlns:r="http://schemas.openxmlformats.org/officeDocument/2006/relationships" r:id="rId1"/>
            </a:rPr>
            <a:t>The Seven </a:t>
          </a:r>
          <a:r>
            <a:rPr lang="en-US" sz="1300" b="1" kern="1200" dirty="0" smtClean="0">
              <a:hlinkClick xmlns:r="http://schemas.openxmlformats.org/officeDocument/2006/relationships" r:id="rId1"/>
            </a:rPr>
            <a:t>Principles</a:t>
          </a:r>
          <a:r>
            <a:rPr lang="en-US" sz="1300" b="0" kern="1200" dirty="0" smtClean="0">
              <a:hlinkClick xmlns:r="http://schemas.openxmlformats.org/officeDocument/2006/relationships" r:id="rId1"/>
            </a:rPr>
            <a:t> of Creative </a:t>
          </a:r>
          <a:r>
            <a:rPr lang="en-US" sz="1300" b="1" kern="1200" dirty="0" smtClean="0">
              <a:hlinkClick xmlns:r="http://schemas.openxmlformats.org/officeDocument/2006/relationships" r:id="rId1"/>
            </a:rPr>
            <a:t>Problem Solving</a:t>
          </a:r>
          <a:r>
            <a:rPr lang="en-US" sz="1300" b="0" kern="1200" dirty="0" smtClean="0"/>
            <a:t> </a:t>
          </a:r>
          <a:endParaRPr lang="ko-KR" altLang="en-US" sz="1300" kern="1200" dirty="0"/>
        </a:p>
      </dsp:txBody>
      <dsp:txXfrm>
        <a:off x="5491597" y="3439731"/>
        <a:ext cx="1565078" cy="1086231"/>
      </dsp:txXfrm>
    </dsp:sp>
    <dsp:sp modelId="{DB78EE17-B47E-4365-928D-8DFB1A7C3FC7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hlinkClick xmlns:r="http://schemas.openxmlformats.org/officeDocument/2006/relationships" r:id="rId2"/>
            </a:rPr>
            <a:t>Concepts</a:t>
          </a:r>
          <a:r>
            <a:rPr lang="en-US" sz="1300" b="0" kern="1200" dirty="0" smtClean="0">
              <a:hlinkClick xmlns:r="http://schemas.openxmlformats.org/officeDocument/2006/relationships" r:id="rId2"/>
            </a:rPr>
            <a:t>, </a:t>
          </a:r>
          <a:r>
            <a:rPr lang="en-US" sz="1300" b="1" kern="1200" dirty="0" smtClean="0">
              <a:hlinkClick xmlns:r="http://schemas.openxmlformats.org/officeDocument/2006/relationships" r:id="rId2"/>
            </a:rPr>
            <a:t>Principles</a:t>
          </a:r>
          <a:r>
            <a:rPr lang="en-US" sz="1300" b="0" kern="1200" dirty="0" smtClean="0">
              <a:hlinkClick xmlns:r="http://schemas.openxmlformats.org/officeDocument/2006/relationships" r:id="rId2"/>
            </a:rPr>
            <a:t> and Human Rights | OECD Guidelines</a:t>
          </a:r>
          <a:endParaRPr lang="ko-KR" altLang="en-US" sz="1300" kern="1200" dirty="0"/>
        </a:p>
      </dsp:txBody>
      <dsp:txXfrm>
        <a:off x="1172924" y="3439731"/>
        <a:ext cx="1565078" cy="1086231"/>
      </dsp:txXfrm>
    </dsp:sp>
    <dsp:sp modelId="{38C569C5-AC77-4330-A965-E8E14FF30FEB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hlinkClick xmlns:r="http://schemas.openxmlformats.org/officeDocument/2006/relationships" r:id="rId3"/>
            </a:rPr>
            <a:t>Creativity, Thinking Skills, </a:t>
          </a:r>
          <a:r>
            <a:rPr lang="en-US" sz="1300" b="1" kern="1200" dirty="0" smtClean="0">
              <a:hlinkClick xmlns:r="http://schemas.openxmlformats.org/officeDocument/2006/relationships" r:id="rId3"/>
            </a:rPr>
            <a:t>Critical</a:t>
          </a:r>
          <a:r>
            <a:rPr lang="en-US" sz="1300" b="0" kern="1200" dirty="0" smtClean="0">
              <a:hlinkClick xmlns:r="http://schemas.openxmlformats.org/officeDocument/2006/relationships" r:id="rId3"/>
            </a:rPr>
            <a:t> Thinking</a:t>
          </a:r>
          <a:endParaRPr lang="ko-KR" altLang="en-US" sz="1300" kern="1200" dirty="0"/>
        </a:p>
      </dsp:txBody>
      <dsp:txXfrm>
        <a:off x="5491597" y="0"/>
        <a:ext cx="1565078" cy="1086231"/>
      </dsp:txXfrm>
    </dsp:sp>
    <dsp:sp modelId="{3732BCF6-6F5A-4AA3-88F3-511665CB47ED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[PDF] </a:t>
          </a:r>
          <a:r>
            <a:rPr lang="en-US" sz="1300" b="0" kern="1200" dirty="0" smtClean="0">
              <a:hlinkClick xmlns:r="http://schemas.openxmlformats.org/officeDocument/2006/relationships" r:id="rId4"/>
            </a:rPr>
            <a:t>Sustainable development and health</a:t>
          </a:r>
          <a:endParaRPr lang="ko-KR" altLang="en-US" sz="1300" kern="1200" dirty="0"/>
        </a:p>
      </dsp:txBody>
      <dsp:txXfrm>
        <a:off x="1172924" y="0"/>
        <a:ext cx="1565078" cy="1086231"/>
      </dsp:txXfrm>
    </dsp:sp>
    <dsp:sp modelId="{E250E509-636C-46A8-9DC8-E96FD3EEEBC0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  <a:sp3d extrusionH="28000" prstMaterial="matte"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hlinkClick xmlns:r="http://schemas.openxmlformats.org/officeDocument/2006/relationships" r:id="rId5"/>
            </a:rPr>
            <a:t>Problem </a:t>
          </a:r>
          <a:r>
            <a:rPr lang="en-US" sz="1800" b="1" kern="1200" dirty="0" smtClean="0">
              <a:hlinkClick xmlns:r="http://schemas.openxmlformats.org/officeDocument/2006/relationships" r:id="rId5"/>
            </a:rPr>
            <a:t>Solving</a:t>
          </a:r>
          <a:r>
            <a:rPr lang="en-US" sz="1800" b="0" kern="1200" dirty="0" smtClean="0">
              <a:hlinkClick xmlns:r="http://schemas.openxmlformats.org/officeDocument/2006/relationships" r:id="rId5"/>
            </a:rPr>
            <a:t> Techniques</a:t>
          </a:r>
          <a:r>
            <a:rPr lang="en-US" sz="1800" b="0" kern="1200" dirty="0" smtClean="0"/>
            <a:t> </a:t>
          </a:r>
          <a:endParaRPr lang="ko-KR" altLang="en-US" sz="1800" kern="1200" dirty="0"/>
        </a:p>
      </dsp:txBody>
      <dsp:txXfrm>
        <a:off x="2109798" y="257979"/>
        <a:ext cx="1959741" cy="1959741"/>
      </dsp:txXfrm>
    </dsp:sp>
    <dsp:sp modelId="{B6CE38F3-42A1-4C24-9853-3613536B755E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  <a:sp3d extrusionH="28000" prstMaterial="matte"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hlinkClick xmlns:r="http://schemas.openxmlformats.org/officeDocument/2006/relationships" r:id="rId6"/>
            </a:rPr>
            <a:t>Critical</a:t>
          </a:r>
          <a:r>
            <a:rPr lang="en-US" sz="1800" b="0" kern="1200" dirty="0" smtClean="0">
              <a:hlinkClick xmlns:r="http://schemas.openxmlformats.org/officeDocument/2006/relationships" r:id="rId6"/>
            </a:rPr>
            <a:t> Thinking and Problem </a:t>
          </a:r>
          <a:r>
            <a:rPr lang="en-US" sz="1800" b="1" kern="1200" dirty="0" smtClean="0">
              <a:hlinkClick xmlns:r="http://schemas.openxmlformats.org/officeDocument/2006/relationships" r:id="rId6"/>
            </a:rPr>
            <a:t>Solving</a:t>
          </a:r>
          <a:r>
            <a:rPr lang="en-US" sz="1800" b="0" kern="1200" dirty="0" smtClean="0"/>
            <a:t> </a:t>
          </a:r>
          <a:endParaRPr lang="ko-KR" altLang="en-US" sz="1800" kern="1200" dirty="0"/>
        </a:p>
      </dsp:txBody>
      <dsp:txXfrm rot="5400000">
        <a:off x="4160059" y="257979"/>
        <a:ext cx="1959741" cy="1959741"/>
      </dsp:txXfrm>
    </dsp:sp>
    <dsp:sp modelId="{012200F6-2AEE-4391-AFF8-1382BEDB9F12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  <a:sp3d extrusionH="28000" prstMaterial="matte"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hlinkClick xmlns:r="http://schemas.openxmlformats.org/officeDocument/2006/relationships" r:id="rId7"/>
            </a:rPr>
            <a:t>Problem solving</a:t>
          </a:r>
          <a:r>
            <a:rPr lang="en-US" sz="1800" b="0" kern="1200" dirty="0" smtClean="0">
              <a:hlinkClick xmlns:r="http://schemas.openxmlformats.org/officeDocument/2006/relationships" r:id="rId7"/>
            </a:rPr>
            <a:t> </a:t>
          </a:r>
          <a:endParaRPr lang="ko-KR" altLang="en-US" sz="1800" kern="1200" dirty="0"/>
        </a:p>
      </dsp:txBody>
      <dsp:txXfrm rot="10800000">
        <a:off x="4160059" y="2308241"/>
        <a:ext cx="1959741" cy="1959741"/>
      </dsp:txXfrm>
    </dsp:sp>
    <dsp:sp modelId="{E2ECC807-FCF9-42E5-A339-396535282D4C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  <a:sp3d extrusionH="28000" prstMaterial="matte"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8" action="ppaction://hlinkfile"/>
            </a:rPr>
            <a:t>Search for videos of </a:t>
          </a:r>
          <a:r>
            <a:rPr lang="en-US" sz="1800" b="1" kern="1200" dirty="0" smtClean="0">
              <a:hlinkClick xmlns:r="http://schemas.openxmlformats.org/officeDocument/2006/relationships" r:id="rId8" action="ppaction://hlinkfile"/>
            </a:rPr>
            <a:t>concepts principles</a:t>
          </a:r>
          <a:endParaRPr lang="ko-KR" altLang="en-US" sz="1800" kern="1200" dirty="0"/>
        </a:p>
      </dsp:txBody>
      <dsp:txXfrm rot="16200000">
        <a:off x="2109798" y="2308241"/>
        <a:ext cx="1959741" cy="1959741"/>
      </dsp:txXfrm>
    </dsp:sp>
    <dsp:sp modelId="{240BFFD5-4E2D-4D2E-92BA-AEF4BA824231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D5B02-62C1-4E9B-99D1-8BAFA5C26F1C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10845E-97ED-44DB-8927-160E35B5233A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1D891-FBA5-43BA-8686-E34875AFA1A9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300" kern="1200" dirty="0" smtClean="0"/>
            <a:t>원리</a:t>
          </a:r>
          <a:endParaRPr lang="ko-KR" altLang="en-US" sz="4300" kern="1200" dirty="0"/>
        </a:p>
      </dsp:txBody>
      <dsp:txXfrm>
        <a:off x="3775352" y="455027"/>
        <a:ext cx="2941875" cy="1071380"/>
      </dsp:txXfrm>
    </dsp:sp>
    <dsp:sp modelId="{1E12D632-D258-40C6-8481-C559E418D3E5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300" kern="1200" dirty="0" smtClean="0"/>
            <a:t>스키마</a:t>
          </a:r>
          <a:endParaRPr lang="ko-KR" altLang="en-US" sz="4300" kern="1200" dirty="0"/>
        </a:p>
      </dsp:txBody>
      <dsp:txXfrm>
        <a:off x="3775352" y="1660330"/>
        <a:ext cx="2941875" cy="1071380"/>
      </dsp:txXfrm>
    </dsp:sp>
    <dsp:sp modelId="{29697751-3418-421C-9556-2D0156C7A17B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300" kern="1200" dirty="0" smtClean="0"/>
            <a:t>개념</a:t>
          </a:r>
          <a:endParaRPr lang="ko-KR" altLang="en-US" sz="4300" kern="1200" dirty="0"/>
        </a:p>
      </dsp:txBody>
      <dsp:txXfrm>
        <a:off x="3775352" y="2865632"/>
        <a:ext cx="2941875" cy="10713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F5E3CA-DC5D-483D-9695-2653BD430317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똑게</a:t>
          </a:r>
          <a:endParaRPr lang="ko-KR" altLang="en-US" sz="4000" kern="1200" dirty="0"/>
        </a:p>
      </dsp:txBody>
      <dsp:txXfrm rot="16200000">
        <a:off x="1208781" y="-1208781"/>
        <a:ext cx="1697236" cy="4114800"/>
      </dsp:txXfrm>
    </dsp:sp>
    <dsp:sp modelId="{1E39B7B0-6E0B-4DA1-BDC4-078EC3124B80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똑부</a:t>
          </a:r>
          <a:endParaRPr lang="ko-KR" altLang="en-US" sz="4000" kern="1200" dirty="0"/>
        </a:p>
      </dsp:txBody>
      <dsp:txXfrm>
        <a:off x="4114800" y="0"/>
        <a:ext cx="4114800" cy="1697236"/>
      </dsp:txXfrm>
    </dsp:sp>
    <dsp:sp modelId="{617041FB-97FB-4FFD-9CE7-61EEB1055DA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멍게</a:t>
          </a:r>
          <a:endParaRPr lang="ko-KR" altLang="en-US" sz="4000" kern="1200" dirty="0"/>
        </a:p>
      </dsp:txBody>
      <dsp:txXfrm rot="10800000">
        <a:off x="0" y="2828726"/>
        <a:ext cx="4114800" cy="1697236"/>
      </dsp:txXfrm>
    </dsp:sp>
    <dsp:sp modelId="{BF478C58-720B-401F-A7A1-1DED30D6D284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멍부</a:t>
          </a:r>
          <a:endParaRPr lang="ko-KR" altLang="en-US" sz="4000" kern="1200" dirty="0"/>
        </a:p>
      </dsp:txBody>
      <dsp:txXfrm rot="5400000">
        <a:off x="5323581" y="1619944"/>
        <a:ext cx="1697236" cy="4114800"/>
      </dsp:txXfrm>
    </dsp:sp>
    <dsp:sp modelId="{2E819385-898F-4FE6-A203-7814786837FC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학습유형</a:t>
          </a:r>
          <a:endParaRPr lang="ko-KR" altLang="en-US" sz="4000" kern="1200" dirty="0"/>
        </a:p>
      </dsp:txBody>
      <dsp:txXfrm>
        <a:off x="2880359" y="1697236"/>
        <a:ext cx="2468880" cy="11314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BEA67A-94B7-47C6-8597-90CC0E937379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kern="1200" dirty="0" smtClean="0"/>
            <a:t>학교</a:t>
          </a:r>
          <a:endParaRPr lang="ko-KR" altLang="en-US" sz="3800" kern="1200" dirty="0"/>
        </a:p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kern="1200" dirty="0" smtClean="0"/>
            <a:t>학원</a:t>
          </a:r>
          <a:endParaRPr lang="ko-KR" altLang="en-US" sz="3800" kern="1200" dirty="0"/>
        </a:p>
      </dsp:txBody>
      <dsp:txXfrm>
        <a:off x="782" y="1330628"/>
        <a:ext cx="2260822" cy="1465125"/>
      </dsp:txXfrm>
    </dsp:sp>
    <dsp:sp modelId="{71D4FBFD-7E07-4E67-9D19-10AEC2F3CA39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FFE93-6DC7-4457-B7AC-66843C685A05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學</a:t>
          </a:r>
          <a:endParaRPr lang="ko-KR" altLang="en-US" sz="4000" kern="1200" dirty="0"/>
        </a:p>
      </dsp:txBody>
      <dsp:txXfrm>
        <a:off x="503186" y="2795754"/>
        <a:ext cx="2009619" cy="799159"/>
      </dsp:txXfrm>
    </dsp:sp>
    <dsp:sp modelId="{D702DB5C-2983-4C9E-B28E-C90A83CC9CEF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kern="1200" dirty="0" smtClean="0"/>
            <a:t>자습</a:t>
          </a:r>
          <a:endParaRPr lang="ko-KR" altLang="en-US" sz="3800" kern="1200" dirty="0"/>
        </a:p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kern="1200" dirty="0" smtClean="0"/>
            <a:t>숙제</a:t>
          </a:r>
          <a:endParaRPr lang="ko-KR" altLang="en-US" sz="3800" kern="1200" dirty="0"/>
        </a:p>
      </dsp:txBody>
      <dsp:txXfrm>
        <a:off x="2858787" y="1730208"/>
        <a:ext cx="2260822" cy="1465125"/>
      </dsp:txXfrm>
    </dsp:sp>
    <dsp:sp modelId="{81F8853A-64BE-425A-94BF-7E6AD70B42D6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291EB-2BEE-4254-B0C5-70E03D53256A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習</a:t>
          </a:r>
          <a:endParaRPr lang="ko-KR" altLang="en-US" sz="4000" kern="1200" dirty="0"/>
        </a:p>
      </dsp:txBody>
      <dsp:txXfrm>
        <a:off x="3361192" y="931048"/>
        <a:ext cx="2009619" cy="799159"/>
      </dsp:txXfrm>
    </dsp:sp>
    <dsp:sp modelId="{B3FDACB4-C61A-4B61-B910-B3E9DFC86E66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kern="1200" dirty="0" smtClean="0"/>
            <a:t>신독</a:t>
          </a:r>
          <a:endParaRPr lang="ko-KR" altLang="en-US" sz="3800" kern="1200" dirty="0"/>
        </a:p>
        <a:p>
          <a:pPr marL="285750" lvl="1" indent="-285750" algn="l" defTabSz="1689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800" kern="1200" dirty="0" smtClean="0"/>
            <a:t>통달</a:t>
          </a:r>
          <a:endParaRPr lang="ko-KR" altLang="en-US" sz="3800" kern="1200" dirty="0"/>
        </a:p>
      </dsp:txBody>
      <dsp:txXfrm>
        <a:off x="5716793" y="1330628"/>
        <a:ext cx="2260822" cy="1465125"/>
      </dsp:txXfrm>
    </dsp:sp>
    <dsp:sp modelId="{84427915-00E6-4FAE-BD63-6009F9089D56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完習</a:t>
          </a:r>
          <a:endParaRPr lang="ko-KR" altLang="en-US" sz="4000" kern="1200" dirty="0"/>
        </a:p>
      </dsp:txBody>
      <dsp:txXfrm>
        <a:off x="6219198" y="2795754"/>
        <a:ext cx="2009619" cy="7991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96CD4-78E6-458F-B1F6-9532ECD3E2D7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1</a:t>
          </a:r>
          <a:r>
            <a:rPr lang="ko-KR" altLang="en-US" sz="1400" kern="1200" dirty="0" smtClean="0"/>
            <a:t>단 통 보기</a:t>
          </a:r>
          <a:endParaRPr lang="ko-KR" altLang="en-US" sz="1400" kern="1200" dirty="0"/>
        </a:p>
      </dsp:txBody>
      <dsp:txXfrm>
        <a:off x="3482070" y="226298"/>
        <a:ext cx="1265459" cy="678894"/>
      </dsp:txXfrm>
    </dsp:sp>
    <dsp:sp modelId="{DE4E947A-DA80-4824-A415-05A12285A96B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2</a:t>
          </a:r>
          <a:r>
            <a:rPr lang="ko-KR" altLang="en-US" sz="1400" kern="1200" dirty="0" smtClean="0"/>
            <a:t>단 </a:t>
          </a:r>
          <a:r>
            <a:rPr lang="ko-KR" altLang="en-US" sz="1400" kern="1200" dirty="0" err="1" smtClean="0"/>
            <a:t>키센텐스</a:t>
          </a:r>
          <a:endParaRPr lang="ko-KR" altLang="en-US" sz="1400" kern="1200" dirty="0"/>
        </a:p>
      </dsp:txBody>
      <dsp:txXfrm>
        <a:off x="3482070" y="1122438"/>
        <a:ext cx="1265459" cy="651738"/>
      </dsp:txXfrm>
    </dsp:sp>
    <dsp:sp modelId="{79A2B8FD-8F17-4F6C-91AB-D27238F0FB6E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3</a:t>
          </a:r>
          <a:r>
            <a:rPr lang="ko-KR" altLang="en-US" sz="1400" kern="1200" dirty="0" smtClean="0"/>
            <a:t>단 키워드</a:t>
          </a:r>
          <a:endParaRPr lang="ko-KR" altLang="en-US" sz="1400" kern="1200" dirty="0"/>
        </a:p>
      </dsp:txBody>
      <dsp:txXfrm>
        <a:off x="3482070" y="2014053"/>
        <a:ext cx="1265459" cy="611005"/>
      </dsp:txXfrm>
    </dsp:sp>
    <dsp:sp modelId="{84A4A234-3BFF-49DC-8BDB-2CAFCAE83F2D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100000"/>
                <a:hueMod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4</a:t>
          </a:r>
          <a:r>
            <a:rPr lang="ko-KR" altLang="en-US" sz="1400" kern="1200" dirty="0" smtClean="0"/>
            <a:t>단 목차연결</a:t>
          </a:r>
          <a:endParaRPr lang="ko-KR" altLang="en-US" sz="1400" kern="1200" dirty="0"/>
        </a:p>
      </dsp:txBody>
      <dsp:txXfrm>
        <a:off x="3474732" y="3168174"/>
        <a:ext cx="1280135" cy="9051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7F0EE2-F5C9-4693-ABA6-F9804ECB3FF3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단원</a:t>
          </a:r>
          <a:endParaRPr lang="ko-KR" altLang="en-US" sz="5000" kern="1200" dirty="0"/>
        </a:p>
      </dsp:txBody>
      <dsp:txXfrm>
        <a:off x="3119088" y="531800"/>
        <a:ext cx="1991423" cy="1222010"/>
      </dsp:txXfrm>
    </dsp:sp>
    <dsp:sp modelId="{624F5A95-CBEF-499E-9F46-22EA04C1722E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smtClean="0"/>
            <a:t>학년별</a:t>
          </a:r>
          <a:endParaRPr lang="ko-KR" altLang="en-US" sz="5000" kern="1200" dirty="0"/>
        </a:p>
      </dsp:txBody>
      <dsp:txXfrm>
        <a:off x="4567396" y="2455334"/>
        <a:ext cx="1629346" cy="1493567"/>
      </dsp:txXfrm>
    </dsp:sp>
    <dsp:sp modelId="{E4B378CE-051F-4058-919C-621C4755C3A0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dir="5400000" algn="tl" rotWithShape="0">
            <a:srgbClr val="EBE9ED">
              <a:alpha val="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0" kern="1200" dirty="0" err="1" smtClean="0"/>
            <a:t>학기별</a:t>
          </a:r>
          <a:endParaRPr lang="ko-KR" altLang="en-US" sz="5000" kern="1200" dirty="0"/>
        </a:p>
      </dsp:txBody>
      <dsp:txXfrm>
        <a:off x="2032857" y="2455334"/>
        <a:ext cx="1629346" cy="149356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86FD5-066D-4441-837E-724D286295F7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초</a:t>
          </a:r>
          <a:endParaRPr lang="ko-KR" altLang="en-US" sz="6500" kern="1200" dirty="0"/>
        </a:p>
      </dsp:txBody>
      <dsp:txXfrm>
        <a:off x="3119088" y="531800"/>
        <a:ext cx="1991423" cy="1222010"/>
      </dsp:txXfrm>
    </dsp:sp>
    <dsp:sp modelId="{6CC1AB46-C84C-4157-AC1A-13D9C480FB13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고</a:t>
          </a:r>
          <a:endParaRPr lang="ko-KR" altLang="en-US" sz="6500" kern="1200" dirty="0"/>
        </a:p>
      </dsp:txBody>
      <dsp:txXfrm>
        <a:off x="4567396" y="2455334"/>
        <a:ext cx="1629346" cy="1493567"/>
      </dsp:txXfrm>
    </dsp:sp>
    <dsp:sp modelId="{0390E19A-76C3-4200-90B1-52D98900D9C6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2700" dir="5400000" algn="tl" rotWithShape="0">
            <a:srgbClr val="EBE9ED">
              <a:alpha val="2745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92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중</a:t>
          </a:r>
          <a:endParaRPr lang="ko-KR" altLang="en-US" sz="65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579BC39-25B6-4F0D-82A0-851AFFAAC249}" type="datetimeFigureOut">
              <a:rPr lang="ko-KR" altLang="en-US" smtClean="0"/>
              <a:pPr/>
              <a:t>2010-09-15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28CAE4-D21E-4CA7-9796-CFE4EC074D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ecial:Search/Reflective_Thought" TargetMode="External"/><Relationship Id="rId13" Type="http://schemas.openxmlformats.org/officeDocument/2006/relationships/hyperlink" Target="http://search.aol.com/aol/weboffers?s_it=wo_dirbe&amp;q=critical+thinking+and+writing" TargetMode="External"/><Relationship Id="rId18" Type="http://schemas.openxmlformats.org/officeDocument/2006/relationships/hyperlink" Target="http://search.aol.com/aol/weboffers?s_it=wo_more&amp;q=Thinking+Skill+Resources" TargetMode="External"/><Relationship Id="rId3" Type="http://schemas.openxmlformats.org/officeDocument/2006/relationships/hyperlink" Target="http://search.aol.com/aol/weboffers?s_it=wo_more&amp;q=Reflective+Thought" TargetMode="External"/><Relationship Id="rId7" Type="http://schemas.openxmlformats.org/officeDocument/2006/relationships/hyperlink" Target="http://www.ericdigests.org/2000-3/thought.htm" TargetMode="External"/><Relationship Id="rId12" Type="http://schemas.openxmlformats.org/officeDocument/2006/relationships/hyperlink" Target="http://search.aol.com/aol/weboffers?s_it=wo_more&amp;q=Critical+Thinking+lesson" TargetMode="External"/><Relationship Id="rId17" Type="http://schemas.openxmlformats.org/officeDocument/2006/relationships/hyperlink" Target="http://search.aol.com/aol/search?s_it=relsearch&amp;q=higher+order+thinking+questions" TargetMode="External"/><Relationship Id="rId2" Type="http://schemas.openxmlformats.org/officeDocument/2006/relationships/hyperlink" Target="http://search.aol.com/aol/weboffers?s_it=wo_more&amp;q=Reflective+Thinking" TargetMode="External"/><Relationship Id="rId16" Type="http://schemas.openxmlformats.org/officeDocument/2006/relationships/hyperlink" Target="http://search.aol.com/aol/search?s_it=relsearch&amp;q=critical+thinking+skills" TargetMode="External"/><Relationship Id="rId20" Type="http://schemas.openxmlformats.org/officeDocument/2006/relationships/hyperlink" Target="http://search.aol.com/aol/weboffers?s_it=wo_dirbe&amp;q=creative+thinking+exerci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versity.org/wiki/Reflective_thinking" TargetMode="External"/><Relationship Id="rId11" Type="http://schemas.openxmlformats.org/officeDocument/2006/relationships/hyperlink" Target="http://en.wikipedia.org/wiki/Critical_thinking" TargetMode="External"/><Relationship Id="rId5" Type="http://schemas.openxmlformats.org/officeDocument/2006/relationships/hyperlink" Target="http://en.wikipedia.org/wiki/Special:Search/" TargetMode="External"/><Relationship Id="rId15" Type="http://schemas.openxmlformats.org/officeDocument/2006/relationships/hyperlink" Target="http://search.aol.com/aol/search?s_it=relsearch&amp;q=what+is+critical+thinking" TargetMode="External"/><Relationship Id="rId10" Type="http://schemas.openxmlformats.org/officeDocument/2006/relationships/hyperlink" Target="http://www.encyclopedia.com/doc/1G1-54709098.html" TargetMode="External"/><Relationship Id="rId19" Type="http://schemas.openxmlformats.org/officeDocument/2006/relationships/hyperlink" Target="http://search.aol.com/aol/weboffers?s_it=wo_dirbe&amp;q=creative+thinking+skills" TargetMode="External"/><Relationship Id="rId4" Type="http://schemas.openxmlformats.org/officeDocument/2006/relationships/hyperlink" Target="http://search.aol.com/aol/weboffers?s_it=wo_dirbe&amp;q=critical+thinking" TargetMode="External"/><Relationship Id="rId9" Type="http://schemas.openxmlformats.org/officeDocument/2006/relationships/hyperlink" Target="http://www.tullylish.com/reflective-thoughts" TargetMode="External"/><Relationship Id="rId14" Type="http://schemas.openxmlformats.org/officeDocument/2006/relationships/hyperlink" Target="http://search.aol.com/aol/search?s_it=relsearch&amp;q=critical+thinker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ni.co.kr/arti/society/schooling/441029.html" TargetMode="External"/><Relationship Id="rId3" Type="http://schemas.openxmlformats.org/officeDocument/2006/relationships/hyperlink" Target="http://imath.tv/intro/index.html" TargetMode="External"/><Relationship Id="rId7" Type="http://schemas.openxmlformats.org/officeDocument/2006/relationships/hyperlink" Target="http://gongsin.com/gs_read.php?menu=81&amp;catg=0&amp;board_num=152697&amp;order_by=&amp;start_page=1" TargetMode="External"/><Relationship Id="rId2" Type="http://schemas.openxmlformats.org/officeDocument/2006/relationships/hyperlink" Target="http://www.daejonilbo.com/news/newsitem.asp?pk_no=9308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.bestpicturesof.com/%EA%B0%9C%EB%85%90%EC%9B%90%EB%A6%AC" TargetMode="External"/><Relationship Id="rId5" Type="http://schemas.openxmlformats.org/officeDocument/2006/relationships/hyperlink" Target="http://www.gosimadang.co.kr/shop/cate_list.asp?c1=79&amp;c2=1&amp;c3=6" TargetMode="External"/><Relationship Id="rId4" Type="http://schemas.openxmlformats.org/officeDocument/2006/relationships/hyperlink" Target="http://gmaedu.co.kr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hema_(psychology)" TargetMode="External"/><Relationship Id="rId2" Type="http://schemas.openxmlformats.org/officeDocument/2006/relationships/hyperlink" Target="http://ko.wikipedia.org/wiki/%EC%8A%A4%ED%82%A4%EB%A7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aol.com/aol/image?q=%EC%8A%A4%ED%82%A4%EB%A7%88&amp;v_t=na" TargetMode="External"/><Relationship Id="rId5" Type="http://schemas.openxmlformats.org/officeDocument/2006/relationships/hyperlink" Target="http://changingminds.org/explanations/theories/schema.htm" TargetMode="External"/><Relationship Id="rId4" Type="http://schemas.openxmlformats.org/officeDocument/2006/relationships/hyperlink" Target="http://schema.org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o-KR" altLang="en-US" sz="4400" dirty="0" smtClean="0"/>
              <a:t>학습 필기 기억 개념 스키마 원리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창의적 사고력  문제 해결사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sz="2400" dirty="0" smtClean="0"/>
              <a:t>VERY  IMPORTANT  PROBLEMS.COM</a:t>
            </a:r>
          </a:p>
          <a:p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ko-KR" altLang="en-US" b="1" dirty="0" smtClean="0"/>
              <a:t>記 선생님께서 가르치신 내용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을  자기</a:t>
            </a:r>
            <a:r>
              <a:rPr lang="en-US" altLang="ko-KR" b="1" dirty="0" smtClean="0"/>
              <a:t>, </a:t>
            </a:r>
            <a:endParaRPr lang="ko-KR" altLang="en-US" dirty="0" smtClean="0"/>
          </a:p>
          <a:p>
            <a:r>
              <a:rPr lang="ko-KR" altLang="en-US" b="1" dirty="0" smtClean="0"/>
              <a:t>     즉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자신의 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 올바로 지니게 하여 </a:t>
            </a:r>
            <a:endParaRPr lang="ko-KR" altLang="en-US" dirty="0" smtClean="0"/>
          </a:p>
          <a:p>
            <a:r>
              <a:rPr lang="ko-KR" altLang="en-US" b="1" dirty="0" smtClean="0"/>
              <a:t>     늘 그대로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또는  더 발전시켜 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  </a:t>
            </a:r>
            <a:r>
              <a:rPr lang="ko-KR" altLang="en-US" b="1" dirty="0" smtClean="0"/>
              <a:t>사용하는 </a:t>
            </a:r>
            <a:r>
              <a:rPr lang="ko-KR" altLang="en-US" b="1" dirty="0" smtClean="0"/>
              <a:t>것입니다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 </a:t>
            </a:r>
            <a:r>
              <a:rPr lang="ko-KR" altLang="en-US" b="1" dirty="0" smtClean="0"/>
              <a:t>    더 발전시킨 견해로  즉</a:t>
            </a:r>
            <a:r>
              <a:rPr lang="en-US" altLang="ko-KR" b="1" dirty="0" smtClean="0"/>
              <a:t>, 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  </a:t>
            </a:r>
            <a:r>
              <a:rPr lang="ko-KR" altLang="en-US" b="1" dirty="0" smtClean="0"/>
              <a:t>굽은 </a:t>
            </a:r>
            <a:r>
              <a:rPr lang="ko-KR" altLang="en-US" b="1" dirty="0" smtClean="0"/>
              <a:t>것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을 바로잡아</a:t>
            </a:r>
            <a:endParaRPr lang="ko-KR" altLang="en-US" dirty="0" smtClean="0"/>
          </a:p>
          <a:p>
            <a:r>
              <a:rPr lang="ko-KR" altLang="en-US" b="1" dirty="0" smtClean="0"/>
              <a:t>    </a:t>
            </a:r>
            <a:r>
              <a:rPr lang="ko-KR" altLang="en-US" b="1" dirty="0" smtClean="0"/>
              <a:t> 좋지 </a:t>
            </a:r>
            <a:r>
              <a:rPr lang="ko-KR" altLang="en-US" b="1" dirty="0" smtClean="0"/>
              <a:t>못한 것을 또 바로잡고</a:t>
            </a:r>
            <a:r>
              <a:rPr lang="en-US" altLang="ko-KR" b="1" dirty="0" smtClean="0"/>
              <a:t>,</a:t>
            </a:r>
            <a:endParaRPr lang="ko-KR" altLang="en-US" dirty="0" smtClean="0"/>
          </a:p>
          <a:p>
            <a:r>
              <a:rPr lang="ko-KR" altLang="en-US" b="1" dirty="0" smtClean="0"/>
              <a:t>    </a:t>
            </a:r>
            <a:r>
              <a:rPr lang="ko-KR" altLang="en-US" b="1" dirty="0" smtClean="0"/>
              <a:t> 흩어진 </a:t>
            </a:r>
            <a:r>
              <a:rPr lang="ko-KR" altLang="en-US" b="1" dirty="0" smtClean="0"/>
              <a:t>것을 정리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整理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하므로</a:t>
            </a:r>
            <a:endParaRPr lang="ko-KR" altLang="en-US" dirty="0" smtClean="0"/>
          </a:p>
          <a:p>
            <a:r>
              <a:rPr lang="ko-KR" altLang="en-US" b="1" dirty="0" smtClean="0"/>
              <a:t>    </a:t>
            </a:r>
            <a:r>
              <a:rPr lang="ko-KR" altLang="en-US" b="1" dirty="0" smtClean="0"/>
              <a:t> 뒤섞인 </a:t>
            </a:r>
            <a:r>
              <a:rPr lang="ko-KR" altLang="en-US" b="1" dirty="0" smtClean="0"/>
              <a:t>일을 </a:t>
            </a:r>
            <a:r>
              <a:rPr lang="ko-KR" altLang="en-US" b="1" dirty="0" err="1" smtClean="0"/>
              <a:t>논리정연하게</a:t>
            </a:r>
            <a:r>
              <a:rPr lang="ko-KR" altLang="en-US" b="1" dirty="0" smtClean="0"/>
              <a:t> </a:t>
            </a:r>
            <a:endParaRPr lang="ko-KR" altLang="en-US" dirty="0" smtClean="0"/>
          </a:p>
          <a:p>
            <a:r>
              <a:rPr lang="ko-KR" altLang="en-US" b="1" dirty="0" smtClean="0"/>
              <a:t>    </a:t>
            </a:r>
            <a:r>
              <a:rPr lang="ko-KR" altLang="en-US" b="1" dirty="0" smtClean="0"/>
              <a:t> 순서대로 </a:t>
            </a:r>
            <a:r>
              <a:rPr lang="ko-KR" altLang="en-US" b="1" dirty="0" smtClean="0"/>
              <a:t>정리하는 과정입니다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b="1" dirty="0" smtClean="0"/>
              <a:t>   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o-KR" altLang="en-US" b="1" dirty="0" smtClean="0"/>
              <a:t>사람은 거울을 돌아서서는 또 다시 </a:t>
            </a:r>
            <a:endParaRPr lang="en-US" altLang="ko-KR" b="1" dirty="0" smtClean="0"/>
          </a:p>
          <a:p>
            <a:r>
              <a:rPr lang="en-US" altLang="ko-KR" b="1" dirty="0" smtClean="0"/>
              <a:t>    </a:t>
            </a:r>
            <a:r>
              <a:rPr lang="ko-KR" altLang="en-US" b="1" dirty="0" smtClean="0"/>
              <a:t>제 얼굴을 잊듯이</a:t>
            </a:r>
            <a:endParaRPr lang="ko-KR" altLang="en-US" dirty="0" smtClean="0"/>
          </a:p>
          <a:p>
            <a:r>
              <a:rPr lang="ko-KR" altLang="en-US" dirty="0" smtClean="0"/>
              <a:t>     </a:t>
            </a:r>
            <a:r>
              <a:rPr lang="ko-KR" altLang="en-US" b="1" dirty="0" smtClean="0"/>
              <a:t>필기한 </a:t>
            </a:r>
            <a:r>
              <a:rPr lang="ko-KR" altLang="en-US" b="1" dirty="0" smtClean="0"/>
              <a:t> 내용을 </a:t>
            </a:r>
            <a:r>
              <a:rPr lang="ko-KR" altLang="en-US" b="1" dirty="0" smtClean="0"/>
              <a:t>계속 보고 </a:t>
            </a:r>
            <a:endParaRPr lang="en-US" altLang="ko-KR" b="1" dirty="0" smtClean="0"/>
          </a:p>
          <a:p>
            <a:r>
              <a:rPr lang="en-US" altLang="ko-KR" b="1" dirty="0" smtClean="0"/>
              <a:t>      </a:t>
            </a:r>
            <a:r>
              <a:rPr lang="ko-KR" altLang="en-US" b="1" dirty="0" err="1" smtClean="0"/>
              <a:t>되뇌이고</a:t>
            </a:r>
            <a:r>
              <a:rPr lang="ko-KR" altLang="en-US" b="1" dirty="0" smtClean="0"/>
              <a:t> 헤아리므로</a:t>
            </a:r>
            <a:endParaRPr lang="ko-KR" altLang="en-US" dirty="0" smtClean="0"/>
          </a:p>
          <a:p>
            <a:r>
              <a:rPr lang="ko-KR" altLang="en-US" b="1" dirty="0" smtClean="0"/>
              <a:t>        실전에서도 머리 속 </a:t>
            </a:r>
            <a:r>
              <a:rPr lang="ko-KR" altLang="en-US" b="1" dirty="0" smtClean="0"/>
              <a:t>개념 통에서</a:t>
            </a:r>
            <a:endParaRPr lang="ko-KR" altLang="en-US" dirty="0" smtClean="0"/>
          </a:p>
          <a:p>
            <a:r>
              <a:rPr lang="ko-KR" altLang="en-US" b="1" dirty="0" smtClean="0"/>
              <a:t>          지체 없이 학습자 스스로 </a:t>
            </a:r>
            <a:endParaRPr lang="en-US" altLang="ko-KR" b="1" dirty="0" smtClean="0"/>
          </a:p>
          <a:p>
            <a:r>
              <a:rPr lang="en-US" altLang="ko-KR" b="1" dirty="0" smtClean="0"/>
              <a:t>              </a:t>
            </a:r>
            <a:r>
              <a:rPr lang="ko-KR" altLang="en-US" b="1" dirty="0" smtClean="0"/>
              <a:t>새 것과 옛 것을  다 떠올려 </a:t>
            </a:r>
            <a:endParaRPr lang="ko-KR" altLang="en-US" dirty="0" smtClean="0"/>
          </a:p>
          <a:p>
            <a:r>
              <a:rPr lang="ko-KR" altLang="en-US" b="1" dirty="0" smtClean="0"/>
              <a:t>  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b="1" dirty="0" smtClean="0"/>
              <a:t>복잡한 상태라도 가리고 </a:t>
            </a:r>
            <a:endParaRPr lang="en-US" altLang="ko-KR" b="1" dirty="0" smtClean="0"/>
          </a:p>
          <a:p>
            <a:r>
              <a:rPr lang="en-US" altLang="ko-KR" b="1" dirty="0" smtClean="0"/>
              <a:t>    </a:t>
            </a:r>
            <a:r>
              <a:rPr lang="ko-KR" altLang="en-US" b="1" dirty="0" smtClean="0"/>
              <a:t>추리고 뽑아서 </a:t>
            </a:r>
            <a:endParaRPr lang="ko-KR" altLang="en-US" dirty="0" smtClean="0"/>
          </a:p>
          <a:p>
            <a:r>
              <a:rPr lang="ko-KR" altLang="en-US" b="1" dirty="0" smtClean="0"/>
              <a:t>     복합적으로 버무리고 </a:t>
            </a:r>
            <a:endParaRPr lang="en-US" altLang="ko-KR" b="1" dirty="0" smtClean="0"/>
          </a:p>
          <a:p>
            <a:r>
              <a:rPr lang="en-US" altLang="ko-KR" b="1" dirty="0" smtClean="0"/>
              <a:t>        </a:t>
            </a:r>
            <a:r>
              <a:rPr lang="ko-KR" altLang="en-US" b="1" dirty="0" smtClean="0"/>
              <a:t>맞추어 꾸려가면서</a:t>
            </a:r>
            <a:endParaRPr lang="ko-KR" altLang="en-US" dirty="0" smtClean="0"/>
          </a:p>
          <a:p>
            <a:r>
              <a:rPr lang="ko-KR" altLang="en-US" b="1" dirty="0" smtClean="0"/>
              <a:t>         해결 지점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정답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까지 정확하게 </a:t>
            </a:r>
            <a:endParaRPr lang="ko-KR" altLang="en-US" dirty="0" smtClean="0"/>
          </a:p>
          <a:p>
            <a:r>
              <a:rPr lang="ko-KR" altLang="en-US" b="1" dirty="0" smtClean="0"/>
              <a:t>           </a:t>
            </a:r>
            <a:r>
              <a:rPr lang="ko-KR" altLang="en-US" b="1" dirty="0" smtClean="0"/>
              <a:t>마무리 지을 </a:t>
            </a:r>
            <a:r>
              <a:rPr lang="ko-KR" altLang="en-US" b="1" dirty="0" smtClean="0"/>
              <a:t>수 있게 됩니다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객관적이고 창의적으로 </a:t>
            </a:r>
            <a:endParaRPr lang="en-US" altLang="ko-KR" b="1" dirty="0" smtClean="0"/>
          </a:p>
          <a:p>
            <a:r>
              <a:rPr lang="en-US" altLang="ko-KR" b="1" dirty="0" smtClean="0"/>
              <a:t>   </a:t>
            </a:r>
            <a:r>
              <a:rPr lang="ko-KR" altLang="en-US" b="1" dirty="0" smtClean="0"/>
              <a:t>훈련된 논리학습과정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  <a:r>
              <a:rPr lang="ko-KR" altLang="en-US" b="1" dirty="0" smtClean="0"/>
              <a:t>   또한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선생님의 본에 따라 </a:t>
            </a:r>
            <a:endParaRPr lang="en-US" altLang="ko-KR" b="1" dirty="0" smtClean="0"/>
          </a:p>
          <a:p>
            <a:r>
              <a:rPr lang="en-US" altLang="ko-KR" b="1" dirty="0" smtClean="0"/>
              <a:t>     </a:t>
            </a:r>
            <a:r>
              <a:rPr lang="ko-KR" altLang="en-US" b="1" dirty="0" smtClean="0"/>
              <a:t>그대로 쓰고</a:t>
            </a:r>
            <a:endParaRPr lang="ko-KR" altLang="en-US" dirty="0" smtClean="0"/>
          </a:p>
          <a:p>
            <a:r>
              <a:rPr lang="ko-KR" altLang="en-US" b="1" dirty="0" smtClean="0"/>
              <a:t>      실제 생활이나 문제에  </a:t>
            </a:r>
            <a:endParaRPr lang="en-US" altLang="ko-KR" b="1" dirty="0" smtClean="0"/>
          </a:p>
          <a:p>
            <a:r>
              <a:rPr lang="en-US" altLang="ko-KR" b="1" dirty="0" smtClean="0"/>
              <a:t>        </a:t>
            </a:r>
            <a:r>
              <a:rPr lang="ko-KR" altLang="en-US" b="1" dirty="0" smtClean="0"/>
              <a:t>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사용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수 있는 상태까지</a:t>
            </a:r>
            <a:endParaRPr lang="ko-KR" altLang="en-US" dirty="0" smtClean="0"/>
          </a:p>
          <a:p>
            <a:r>
              <a:rPr lang="ko-KR" altLang="en-US" b="1" dirty="0" smtClean="0"/>
              <a:t>         발전시키는 모양입니다</a:t>
            </a:r>
            <a:r>
              <a:rPr lang="en-US" altLang="ko-KR" b="1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o-KR" altLang="en-US" dirty="0" smtClean="0"/>
              <a:t>개념은 의도적으로 반복</a:t>
            </a:r>
            <a:r>
              <a:rPr lang="en-US" altLang="ko-KR" dirty="0" smtClean="0"/>
              <a:t>,</a:t>
            </a:r>
            <a:r>
              <a:rPr lang="ko-KR" altLang="en-US" dirty="0" smtClean="0"/>
              <a:t>익숙하게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알게 되어 저장된 내재된 상태의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정적인 파워입니다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이와 반면에 원리는 출제자가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출제한 </a:t>
            </a:r>
            <a:r>
              <a:rPr lang="ko-KR" altLang="en-US" dirty="0" smtClean="0"/>
              <a:t>문제의 의도를 파악하고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개념들을 </a:t>
            </a:r>
            <a:r>
              <a:rPr lang="ko-KR" altLang="en-US" dirty="0" smtClean="0"/>
              <a:t>장하거나 축소하여 적용하는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활동적인 </a:t>
            </a:r>
            <a:r>
              <a:rPr lang="ko-KR" altLang="en-US" dirty="0" err="1" smtClean="0"/>
              <a:t>포스라</a:t>
            </a:r>
            <a:r>
              <a:rPr lang="ko-KR" altLang="en-US" dirty="0" smtClean="0"/>
              <a:t> 말할 수 있습니다</a:t>
            </a:r>
            <a:r>
              <a:rPr lang="en-US" altLang="ko-KR" dirty="0" smtClean="0"/>
              <a:t>.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개념</a:t>
            </a:r>
            <a:r>
              <a:rPr lang="en-US" altLang="ko-KR" dirty="0" smtClean="0"/>
              <a:t>,</a:t>
            </a:r>
            <a:r>
              <a:rPr lang="ko-KR" altLang="en-US" dirty="0" smtClean="0"/>
              <a:t>원리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기억장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확산 수렴적 사고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개스원</a:t>
            </a:r>
            <a:r>
              <a:rPr lang="ko-KR" altLang="en-US" dirty="0" smtClean="0"/>
              <a:t> 피라미드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학습유형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완습</a:t>
            </a:r>
            <a:r>
              <a:rPr lang="ko-KR" altLang="en-US" dirty="0" smtClean="0"/>
              <a:t> 개념도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사고력 연계 통합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요약 가속화 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연계통합 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초중고</a:t>
            </a:r>
            <a:r>
              <a:rPr lang="ko-KR" altLang="en-US" dirty="0" smtClean="0"/>
              <a:t> 연계통합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통찰 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난이도별 고득점학습법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다과목</a:t>
            </a:r>
            <a:r>
              <a:rPr lang="ko-KR" altLang="en-US" dirty="0" smtClean="0"/>
              <a:t> 연계통합융합학습법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완습</a:t>
            </a:r>
            <a:r>
              <a:rPr lang="ko-KR" altLang="en-US" dirty="0" smtClean="0"/>
              <a:t> 개념도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물리적 힘 네 가지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주제별 꼬리물기 </a:t>
            </a:r>
            <a:r>
              <a:rPr lang="ko-KR" altLang="en-US" dirty="0" smtClean="0"/>
              <a:t>겹침 학습법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단원 연결 톱니바퀴학습법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Reflective Thinking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Reflective Thought</a:t>
                      </a: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Critical thinking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http://en.wikipedia.org/wiki/Special:Search/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http://en.wikiversity.org/wiki/Reflective_thinking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http://www.ericdigests.org/2000-3/thought.htm </a:t>
                      </a:r>
                    </a:p>
                    <a:p>
                      <a:endParaRPr lang="en-US" altLang="ko-KR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7"/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http://en.wikipedia.org/wiki/Special:Search/Reflective_Thought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Reflective Thoughts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http://www.encyclopedia.com/doc/1G1-54709098.html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http://en.wikipedia.org/wiki/Critical_thinking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Critical Thinking lesson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critical thinking and writing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critical thinkers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what is critical thinking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critical thinking skills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higher order thinking questions</a:t>
                      </a:r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Thinking Skill Resources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creative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thinking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9"/>
                        </a:rPr>
                        <a:t> skills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creative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thinking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0"/>
                        </a:rPr>
                        <a:t> exercises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 smtClean="0"/>
              <a:t>반영적 사고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비판적사고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창의적사고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&lt; Reflective Thinking, Reflective Thought, Critical thinking </a:t>
            </a:r>
            <a:br>
              <a:rPr lang="en-US" altLang="ko-KR" sz="2400" dirty="0" smtClean="0"/>
            </a:br>
            <a:r>
              <a:rPr lang="en-US" altLang="ko-KR" sz="2400" dirty="0" smtClean="0"/>
              <a:t>&amp; creative thinking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단원연계 </a:t>
            </a:r>
            <a:r>
              <a:rPr lang="ko-KR" altLang="en-US" dirty="0" smtClean="0"/>
              <a:t> 타  과목 </a:t>
            </a:r>
            <a:r>
              <a:rPr lang="ko-KR" altLang="en-US" dirty="0" smtClean="0"/>
              <a:t>추출학습법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국어학습법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스키마 생성론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大 국영수사과 통합 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비균형</a:t>
            </a:r>
            <a:r>
              <a:rPr lang="ko-KR" altLang="en-US" dirty="0" smtClean="0"/>
              <a:t> 학습이론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학습 </a:t>
            </a:r>
            <a:r>
              <a:rPr lang="ko-KR" altLang="en-US" dirty="0" err="1" smtClean="0"/>
              <a:t>날개짓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개념 쨈 </a:t>
            </a:r>
            <a:r>
              <a:rPr lang="ko-KR" altLang="en-US" dirty="0" err="1" smtClean="0"/>
              <a:t>컨서트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기발심</a:t>
            </a:r>
            <a:r>
              <a:rPr lang="ko-KR" altLang="en-US" dirty="0" smtClean="0"/>
              <a:t> </a:t>
            </a:r>
            <a:r>
              <a:rPr lang="en-US" altLang="ko-KR" dirty="0" smtClean="0"/>
              <a:t>1~2</a:t>
            </a:r>
            <a:r>
              <a:rPr lang="ko-KR" altLang="en-US" dirty="0" smtClean="0"/>
              <a:t>단계학습법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단원 목차 </a:t>
            </a:r>
            <a:r>
              <a:rPr lang="ko-KR" altLang="en-US" dirty="0" err="1" smtClean="0"/>
              <a:t>하이어라키학습법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o-KR" altLang="en-US" dirty="0" smtClean="0"/>
              <a:t>학년별 </a:t>
            </a:r>
            <a:r>
              <a:rPr lang="ko-KR" altLang="en-US" dirty="0" err="1" smtClean="0"/>
              <a:t>학기별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단원별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타과목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연계통합 출제 개념도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 </a:t>
            </a:r>
          </a:p>
          <a:p>
            <a:r>
              <a:rPr lang="ko-KR" altLang="en-US" b="1" dirty="0" smtClean="0"/>
              <a:t>學 아이들이 양 손에 책을 들고  가르침을 </a:t>
            </a:r>
            <a:endParaRPr lang="ko-KR" altLang="en-US" dirty="0" smtClean="0"/>
          </a:p>
          <a:p>
            <a:r>
              <a:rPr lang="ko-KR" altLang="en-US" b="1" dirty="0" smtClean="0"/>
              <a:t>     본받아 깨우치니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b="1" dirty="0" smtClean="0"/>
              <a:t>     즉</a:t>
            </a:r>
            <a:r>
              <a:rPr lang="en-US" altLang="ko-KR" b="1" dirty="0" smtClean="0"/>
              <a:t>,  </a:t>
            </a:r>
            <a:r>
              <a:rPr lang="ko-KR" altLang="en-US" b="1" dirty="0" smtClean="0"/>
              <a:t>배우고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공부하고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가르치고</a:t>
            </a:r>
            <a:r>
              <a:rPr lang="en-US" altLang="ko-KR" b="1" dirty="0" smtClean="0"/>
              <a:t>,</a:t>
            </a:r>
          </a:p>
          <a:p>
            <a:r>
              <a:rPr lang="en-US" altLang="ko-KR" b="1" dirty="0" smtClean="0"/>
              <a:t>                   </a:t>
            </a:r>
            <a:r>
              <a:rPr lang="ko-KR" altLang="en-US" b="1" dirty="0" smtClean="0"/>
              <a:t>모방하고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흉내내고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b="1" dirty="0" smtClean="0"/>
              <a:t>   ［선생님에게서 잘 듣고</a:t>
            </a:r>
            <a:r>
              <a:rPr lang="en-US" altLang="ko-KR" b="1" dirty="0" smtClean="0"/>
              <a:t>, </a:t>
            </a:r>
          </a:p>
          <a:p>
            <a:r>
              <a:rPr lang="en-US" altLang="ko-KR" b="1" dirty="0" smtClean="0"/>
              <a:t>      </a:t>
            </a:r>
            <a:r>
              <a:rPr lang="ko-KR" altLang="en-US" b="1" dirty="0" smtClean="0"/>
              <a:t>스스로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독학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獨學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도  다시 보고 깨우치고</a:t>
            </a:r>
            <a:r>
              <a:rPr lang="en-US" altLang="ko-KR" b="1" dirty="0" smtClean="0"/>
              <a:t>, </a:t>
            </a:r>
            <a:endParaRPr lang="ko-KR" altLang="en-US" dirty="0" smtClean="0"/>
          </a:p>
          <a:p>
            <a:r>
              <a:rPr lang="ko-KR" altLang="en-US" b="1" dirty="0" smtClean="0"/>
              <a:t>     친구에게도 되물어 보기도 하고］</a:t>
            </a:r>
            <a:endParaRPr lang="ko-KR" altLang="en-US" dirty="0" smtClean="0"/>
          </a:p>
          <a:p>
            <a:r>
              <a:rPr lang="ko-KR" altLang="en-US" b="1" dirty="0" smtClean="0"/>
              <a:t>    </a:t>
            </a:r>
            <a:r>
              <a:rPr lang="en-US" altLang="ko-KR" b="1" dirty="0" smtClean="0"/>
              <a:t>---&gt; </a:t>
            </a:r>
            <a:r>
              <a:rPr lang="ko-KR" altLang="en-US" b="1" dirty="0" smtClean="0"/>
              <a:t>손으로 밥을 떠서  입에서 저작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咀嚼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하여</a:t>
            </a:r>
            <a:r>
              <a:rPr lang="en-US" altLang="ko-KR" b="1" dirty="0" smtClean="0"/>
              <a:t>,</a:t>
            </a:r>
            <a:endParaRPr lang="ko-KR" altLang="en-US" dirty="0" smtClean="0"/>
          </a:p>
          <a:p>
            <a:r>
              <a:rPr lang="ko-KR" altLang="en-US" b="1" dirty="0" smtClean="0"/>
              <a:t>            배까지 다다르게 하는 </a:t>
            </a:r>
            <a:endParaRPr lang="en-US" altLang="ko-KR" b="1" dirty="0" smtClean="0"/>
          </a:p>
          <a:p>
            <a:r>
              <a:rPr lang="en-US" altLang="ko-KR" b="1" dirty="0" smtClean="0"/>
              <a:t>              </a:t>
            </a:r>
            <a:r>
              <a:rPr lang="ko-KR" altLang="en-US" b="1" dirty="0" smtClean="0"/>
              <a:t>섭취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攝取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과정입니다</a:t>
            </a:r>
            <a:r>
              <a:rPr lang="en-US" altLang="ko-KR" b="1" dirty="0" smtClean="0"/>
              <a:t>. 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학습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學習</a:t>
            </a:r>
            <a:r>
              <a:rPr lang="en-US" altLang="ko-KR" b="1" dirty="0" smtClean="0"/>
              <a:t>)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개념의 확장 분리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① 단기 기억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5-9</a:t>
            </a:r>
            <a:r>
              <a:rPr lang="ko-KR" altLang="en-US" dirty="0" smtClean="0"/>
              <a:t>개의 용량을 가지며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주의를 기울이지 않으면 잊어버리게</a:t>
            </a:r>
            <a:r>
              <a:rPr lang="en-US" altLang="ko-KR" dirty="0" smtClean="0"/>
              <a:t>!!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전화번호가 대개 </a:t>
            </a:r>
            <a:r>
              <a:rPr lang="en-US" altLang="ko-KR" dirty="0" smtClean="0"/>
              <a:t>7-8</a:t>
            </a:r>
            <a:r>
              <a:rPr lang="ko-KR" altLang="en-US" dirty="0" smtClean="0"/>
              <a:t>자리로 되어 있는 것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단기기억은</a:t>
            </a:r>
            <a:endParaRPr lang="en-US" altLang="ko-KR" dirty="0" smtClean="0"/>
          </a:p>
          <a:p>
            <a:r>
              <a:rPr lang="en-US" altLang="ko-KR" dirty="0" smtClean="0"/>
              <a:t>   &lt; </a:t>
            </a:r>
            <a:r>
              <a:rPr lang="ko-KR" altLang="en-US" dirty="0" smtClean="0"/>
              <a:t>잘 찢어지는 종이 주머니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      오랫동안 보관하지도 못하고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많이 담을 수도 없기에</a:t>
            </a:r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기억의 종류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② 장기기억 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기억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거의 무한한 용량</a:t>
            </a:r>
            <a:endParaRPr lang="en-US" altLang="ko-KR" dirty="0" smtClean="0"/>
          </a:p>
          <a:p>
            <a:r>
              <a:rPr lang="ko-KR" altLang="en-US" dirty="0" smtClean="0"/>
              <a:t>        초등학교 때의 친구들을 오랜 시간이 지나도 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기억할 수 있는 것은 장기기억 덕분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장기기억은</a:t>
            </a:r>
            <a:r>
              <a:rPr lang="en-US" altLang="ko-KR" dirty="0" smtClean="0"/>
              <a:t>? &lt;</a:t>
            </a:r>
            <a:r>
              <a:rPr lang="ko-KR" altLang="en-US" dirty="0" smtClean="0"/>
              <a:t>아주 튼튼한 </a:t>
            </a:r>
            <a:r>
              <a:rPr lang="ko-KR" altLang="en-US" dirty="0" err="1" smtClean="0"/>
              <a:t>철가방</a:t>
            </a:r>
            <a:endParaRPr lang="en-US" altLang="ko-KR" dirty="0" smtClean="0"/>
          </a:p>
          <a:p>
            <a:r>
              <a:rPr lang="ko-KR" altLang="en-US" dirty="0" smtClean="0"/>
              <a:t>      차곡차곡 집어 넣어야 하고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가끔씩은 무엇이 있는 지 들여다 봐야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        </a:t>
            </a:r>
            <a:r>
              <a:rPr lang="ko-KR" altLang="en-US" dirty="0" smtClean="0"/>
              <a:t>필요할 때 꺼내 쓸 수 있기에</a:t>
            </a:r>
            <a:r>
              <a:rPr lang="en-US" altLang="ko-KR" dirty="0" smtClean="0"/>
              <a:t>,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기억을 할 때에도 체계적으로 정리해서 입력하고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가끔씩은 무엇을 기억했는지를 출력 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내재성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내구성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해야 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시간이 지나도 남게 됨</a:t>
            </a: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기억의 종류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　 </a:t>
            </a:r>
          </a:p>
          <a:p>
            <a:r>
              <a:rPr lang="en-US" altLang="ko-KR" sz="5800" dirty="0" smtClean="0"/>
              <a:t>1. </a:t>
            </a:r>
            <a:r>
              <a:rPr lang="ko-KR" altLang="en-US" sz="5800" dirty="0" smtClean="0"/>
              <a:t>이야기로 만들기</a:t>
            </a:r>
            <a:r>
              <a:rPr lang="en-US" altLang="ko-KR" sz="5800" dirty="0" smtClean="0"/>
              <a:t>(</a:t>
            </a:r>
            <a:r>
              <a:rPr lang="ko-KR" altLang="en-US" sz="5800" dirty="0" err="1" smtClean="0"/>
              <a:t>약어법</a:t>
            </a:r>
            <a:r>
              <a:rPr lang="en-US" altLang="ko-KR" sz="5800" dirty="0" smtClean="0"/>
              <a:t>/</a:t>
            </a:r>
            <a:r>
              <a:rPr lang="ko-KR" altLang="en-US" sz="5800" dirty="0" err="1" smtClean="0"/>
              <a:t>약문법</a:t>
            </a:r>
            <a:r>
              <a:rPr lang="en-US" altLang="ko-KR" sz="5800" dirty="0" smtClean="0"/>
              <a:t>) </a:t>
            </a:r>
          </a:p>
          <a:p>
            <a:r>
              <a:rPr lang="ko-KR" altLang="en-US" dirty="0" smtClean="0"/>
              <a:t>　  </a:t>
            </a:r>
          </a:p>
          <a:p>
            <a:r>
              <a:rPr lang="ko-KR" altLang="en-US" dirty="0" smtClean="0"/>
              <a:t>⑴ </a:t>
            </a:r>
            <a:r>
              <a:rPr lang="ko-KR" altLang="en-US" dirty="0" err="1" smtClean="0"/>
              <a:t>약어법</a:t>
            </a:r>
            <a:r>
              <a:rPr lang="ko-KR" altLang="en-US" dirty="0" smtClean="0"/>
              <a:t> 절차  </a:t>
            </a:r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① 기억해야 할 단어들에서 첫 글자들 따내기</a:t>
            </a:r>
            <a:endParaRPr lang="en-US" altLang="ko-KR" dirty="0" smtClean="0"/>
          </a:p>
          <a:p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② </a:t>
            </a:r>
            <a:r>
              <a:rPr lang="ko-KR" altLang="en-US" dirty="0" smtClean="0"/>
              <a:t>첫 글자들을 결집화</a:t>
            </a:r>
            <a:r>
              <a:rPr lang="en-US" altLang="ko-KR" dirty="0" smtClean="0"/>
              <a:t>&lt; </a:t>
            </a:r>
            <a:r>
              <a:rPr lang="ko-KR" altLang="en-US" dirty="0" smtClean="0"/>
              <a:t>순서가 중요할 때는 그대로 사용하고</a:t>
            </a:r>
          </a:p>
          <a:p>
            <a:r>
              <a:rPr lang="ko-KR" altLang="en-US" dirty="0" smtClean="0"/>
              <a:t>     그렇지 않은 경우에는 첫 글자들의 순서를 바꾸어 의미 있게</a:t>
            </a:r>
            <a:endParaRPr lang="en-US" altLang="ko-KR" dirty="0" smtClean="0"/>
          </a:p>
          <a:p>
            <a:r>
              <a:rPr lang="ko-KR" altLang="en-US" dirty="0" smtClean="0"/>
              <a:t>  </a:t>
            </a:r>
          </a:p>
          <a:p>
            <a:r>
              <a:rPr lang="ko-KR" altLang="en-US" dirty="0" smtClean="0"/>
              <a:t>③ 첫 글자들의 결집 수가 많다면 </a:t>
            </a:r>
            <a:endParaRPr lang="en-US" altLang="ko-KR" dirty="0" smtClean="0"/>
          </a:p>
          <a:p>
            <a:r>
              <a:rPr lang="en-US" altLang="ko-KR" dirty="0" smtClean="0"/>
              <a:t>       4/3</a:t>
            </a:r>
            <a:r>
              <a:rPr lang="ko-KR" altLang="en-US" dirty="0" smtClean="0"/>
              <a:t>조의 가락이나 리듬을 붙여 기억하기</a:t>
            </a:r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        &lt; </a:t>
            </a:r>
            <a:r>
              <a:rPr lang="ko-KR" altLang="en-US" dirty="0" smtClean="0"/>
              <a:t>무지개의 일곱 가지 색깔을 </a:t>
            </a:r>
            <a:r>
              <a:rPr lang="ko-KR" altLang="en-US" dirty="0" err="1" smtClean="0"/>
              <a:t>순서대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빨주노초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파남보</a:t>
            </a:r>
            <a:r>
              <a:rPr lang="en-US" altLang="ko-KR" dirty="0" smtClean="0"/>
              <a:t>]</a:t>
            </a:r>
            <a:r>
              <a:rPr lang="ko-KR" altLang="en-US" dirty="0" smtClean="0"/>
              <a:t> </a:t>
            </a:r>
            <a:r>
              <a:rPr lang="en-US" altLang="ko-KR" dirty="0" smtClean="0"/>
              <a:t> </a:t>
            </a:r>
            <a:r>
              <a:rPr lang="ko-KR" altLang="en-US" dirty="0" smtClean="0"/>
              <a:t>　  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⑵ </a:t>
            </a:r>
            <a:r>
              <a:rPr lang="ko-KR" altLang="en-US" dirty="0" err="1" smtClean="0"/>
              <a:t>약문법</a:t>
            </a:r>
            <a:r>
              <a:rPr lang="ko-KR" altLang="en-US" dirty="0" smtClean="0"/>
              <a:t> 절차 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① 기억해야 할 단어들에서 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첫 글자들을 따내기</a:t>
            </a:r>
            <a:endParaRPr lang="en-US" altLang="ko-KR" dirty="0" smtClean="0"/>
          </a:p>
          <a:p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② </a:t>
            </a:r>
            <a:r>
              <a:rPr lang="ko-KR" altLang="en-US" dirty="0" smtClean="0"/>
              <a:t>첫 글자들 사이에 조사 모음이나 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다른 단어를 집어넣기</a:t>
            </a:r>
            <a:endParaRPr lang="en-US" altLang="ko-KR" dirty="0" smtClean="0"/>
          </a:p>
          <a:p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③ </a:t>
            </a:r>
            <a:r>
              <a:rPr lang="ko-KR" altLang="en-US" dirty="0" smtClean="0"/>
              <a:t>의미 있고 재미있는 문장을 만들고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가능하다면 문장을 기초로 심상 형성하기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예</a:t>
            </a:r>
            <a:r>
              <a:rPr lang="en-US" altLang="ko-KR" dirty="0" smtClean="0"/>
              <a:t>) </a:t>
            </a:r>
            <a:r>
              <a:rPr lang="ko-KR" altLang="en-US" dirty="0" smtClean="0"/>
              <a:t>신라 왕의 변천 순서 </a:t>
            </a:r>
            <a:endParaRPr lang="en-US" altLang="ko-KR" dirty="0" smtClean="0"/>
          </a:p>
          <a:p>
            <a:r>
              <a:rPr lang="en-US" altLang="ko-KR" dirty="0" smtClean="0"/>
              <a:t>  - </a:t>
            </a:r>
            <a:r>
              <a:rPr lang="ko-KR" altLang="en-US" dirty="0" err="1" smtClean="0"/>
              <a:t>거서간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차차웅</a:t>
            </a:r>
            <a:r>
              <a:rPr lang="en-US" altLang="ko-KR" dirty="0" smtClean="0"/>
              <a:t>, </a:t>
            </a:r>
            <a:r>
              <a:rPr lang="ko-KR" altLang="en-US" dirty="0" err="1" smtClean="0"/>
              <a:t>이사금</a:t>
            </a:r>
            <a:r>
              <a:rPr lang="en-US" altLang="ko-KR" dirty="0" smtClean="0"/>
              <a:t>, </a:t>
            </a:r>
            <a:r>
              <a:rPr lang="ko-KR" altLang="en-US" dirty="0" smtClean="0"/>
              <a:t>마립간 </a:t>
            </a:r>
            <a:endParaRPr lang="en-US" altLang="ko-KR" dirty="0" smtClean="0"/>
          </a:p>
          <a:p>
            <a:r>
              <a:rPr lang="en-US" altLang="ko-KR" dirty="0" smtClean="0"/>
              <a:t>     :  </a:t>
            </a:r>
            <a:r>
              <a:rPr lang="ko-KR" altLang="en-US" dirty="0" smtClean="0"/>
              <a:t>거참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</a:t>
            </a:r>
            <a:r>
              <a:rPr lang="en-US" altLang="ko-KR" dirty="0" smtClean="0"/>
              <a:t>) </a:t>
            </a:r>
            <a:r>
              <a:rPr lang="ko-KR" altLang="en-US" dirty="0" smtClean="0"/>
              <a:t>이마에 사마귀가 나다니 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후기 인상파 미술가 </a:t>
            </a:r>
            <a:endParaRPr lang="en-US" altLang="ko-KR" dirty="0" smtClean="0"/>
          </a:p>
          <a:p>
            <a:r>
              <a:rPr lang="en-US" altLang="ko-KR" dirty="0" smtClean="0"/>
              <a:t>- </a:t>
            </a:r>
            <a:r>
              <a:rPr lang="ko-KR" altLang="en-US" dirty="0" smtClean="0"/>
              <a:t>마네</a:t>
            </a:r>
            <a:r>
              <a:rPr lang="en-US" altLang="ko-KR" dirty="0" smtClean="0"/>
              <a:t>, </a:t>
            </a:r>
            <a:r>
              <a:rPr lang="ko-KR" altLang="en-US" dirty="0" smtClean="0"/>
              <a:t>모네</a:t>
            </a:r>
            <a:r>
              <a:rPr lang="en-US" altLang="ko-KR" dirty="0" smtClean="0"/>
              <a:t>, </a:t>
            </a:r>
            <a:r>
              <a:rPr lang="ko-KR" altLang="en-US" dirty="0" err="1" smtClean="0"/>
              <a:t>세잔느</a:t>
            </a:r>
            <a:r>
              <a:rPr lang="en-US" altLang="ko-KR" dirty="0" smtClean="0"/>
              <a:t>, </a:t>
            </a:r>
            <a:r>
              <a:rPr lang="ko-KR" altLang="en-US" dirty="0" err="1" smtClean="0"/>
              <a:t>고호</a:t>
            </a:r>
            <a:r>
              <a:rPr lang="ko-KR" altLang="en-US" dirty="0" smtClean="0"/>
              <a:t> </a:t>
            </a:r>
            <a:endParaRPr lang="en-US" altLang="ko-KR" dirty="0" smtClean="0"/>
          </a:p>
          <a:p>
            <a:r>
              <a:rPr lang="en-US" altLang="ko-KR" dirty="0" smtClean="0"/>
              <a:t>   :  </a:t>
            </a:r>
            <a:r>
              <a:rPr lang="ko-KR" altLang="en-US" dirty="0" err="1" smtClean="0"/>
              <a:t>마네가</a:t>
            </a:r>
            <a:r>
              <a:rPr lang="ko-KR" altLang="en-US" dirty="0" smtClean="0"/>
              <a:t> 모내기를 하다가 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술을</a:t>
            </a:r>
            <a:r>
              <a:rPr lang="ko-KR" altLang="en-US" dirty="0" smtClean="0"/>
              <a:t> 세 잔 마시고 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고추를 먹더니 호호  </a:t>
            </a: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o-KR" altLang="en-US" dirty="0" smtClean="0"/>
              <a:t>이렇게 이야기로 만들어 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      첫 글자들만으로 의미 있는 단어가 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만들어진다면  </a:t>
            </a:r>
            <a:r>
              <a:rPr lang="ko-KR" altLang="en-US" dirty="0" err="1" smtClean="0"/>
              <a:t>약어법이</a:t>
            </a:r>
            <a:r>
              <a:rPr lang="ko-KR" altLang="en-US" dirty="0" smtClean="0"/>
              <a:t> 효율적</a:t>
            </a:r>
            <a:r>
              <a:rPr lang="en-US" altLang="ko-KR" dirty="0" smtClean="0"/>
              <a:t> 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반면에 첫 글자들 만으로 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의미 있는 단어가 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만들어지지 않을 경우에는 </a:t>
            </a:r>
            <a:endParaRPr lang="en-US" altLang="ko-KR" dirty="0" smtClean="0"/>
          </a:p>
          <a:p>
            <a:r>
              <a:rPr lang="en-US" altLang="ko-KR" dirty="0" smtClean="0"/>
              <a:t>             </a:t>
            </a:r>
            <a:r>
              <a:rPr lang="ko-KR" altLang="en-US" dirty="0" smtClean="0"/>
              <a:t>   </a:t>
            </a:r>
            <a:r>
              <a:rPr lang="ko-KR" altLang="en-US" dirty="0" err="1" smtClean="0"/>
              <a:t>약문법</a:t>
            </a:r>
            <a:r>
              <a:rPr lang="ko-KR" altLang="en-US" dirty="0" smtClean="0"/>
              <a:t> 사용</a:t>
            </a:r>
            <a:r>
              <a:rPr lang="en-US" altLang="ko-KR" dirty="0" smtClean="0"/>
              <a:t>!!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altLang="ko-KR" sz="4100" dirty="0" smtClean="0"/>
              <a:t>2. </a:t>
            </a:r>
            <a:r>
              <a:rPr lang="ko-KR" altLang="en-US" sz="4100" dirty="0" smtClean="0"/>
              <a:t>노래 가사로 </a:t>
            </a:r>
            <a:endParaRPr lang="en-US" altLang="ko-KR" sz="4100" dirty="0" smtClean="0"/>
          </a:p>
          <a:p>
            <a:r>
              <a:rPr lang="en-US" altLang="ko-KR" sz="4100" dirty="0" smtClean="0"/>
              <a:t> </a:t>
            </a:r>
            <a:r>
              <a:rPr lang="en-US" altLang="ko-KR" sz="4100" dirty="0" smtClean="0"/>
              <a:t>  </a:t>
            </a:r>
            <a:r>
              <a:rPr lang="ko-KR" altLang="en-US" sz="4100" dirty="0" smtClean="0"/>
              <a:t>만들어</a:t>
            </a:r>
            <a:r>
              <a:rPr lang="ko-KR" altLang="en-US" sz="4100" dirty="0" smtClean="0"/>
              <a:t> 외우기</a:t>
            </a:r>
            <a:r>
              <a:rPr lang="en-US" altLang="ko-KR" sz="4100" dirty="0" smtClean="0"/>
              <a:t>.</a:t>
            </a:r>
          </a:p>
          <a:p>
            <a:r>
              <a:rPr lang="en-US" altLang="ko-KR" sz="4100" dirty="0" smtClean="0"/>
              <a:t> </a:t>
            </a:r>
            <a:r>
              <a:rPr lang="ko-KR" altLang="en-US" dirty="0" smtClean="0"/>
              <a:t>　  </a:t>
            </a:r>
          </a:p>
          <a:p>
            <a:r>
              <a:rPr lang="ko-KR" altLang="en-US" dirty="0" smtClean="0"/>
              <a:t>   외울 내용의 </a:t>
            </a:r>
            <a:r>
              <a:rPr lang="ko-KR" altLang="en-US" dirty="0" err="1" smtClean="0"/>
              <a:t>갯수가</a:t>
            </a:r>
            <a:r>
              <a:rPr lang="ko-KR" altLang="en-US" dirty="0" smtClean="0"/>
              <a:t> 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개가 넘거나 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매끄럽게 이야기로 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잘 안 만들어지는 경우     </a:t>
            </a:r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  잘 알고 있고 친숙한 노래라야 효과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 </a:t>
            </a:r>
            <a:r>
              <a:rPr lang="ko-KR" altLang="en-US" dirty="0" smtClean="0"/>
              <a:t>화학에 원소주기율표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원소 이름 앞 글자를 따서 노래하기</a:t>
            </a:r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    "</a:t>
            </a:r>
            <a:r>
              <a:rPr lang="ko-KR" altLang="en-US" dirty="0" err="1" smtClean="0"/>
              <a:t>수헬리베</a:t>
            </a:r>
            <a:r>
              <a:rPr lang="ko-KR" altLang="en-US" dirty="0" smtClean="0"/>
              <a:t> </a:t>
            </a:r>
            <a:r>
              <a:rPr lang="ko-KR" altLang="en-US" dirty="0" err="1" smtClean="0"/>
              <a:t>붕탄질</a:t>
            </a:r>
            <a:r>
              <a:rPr lang="en-US" altLang="ko-KR" dirty="0" smtClean="0"/>
              <a:t>, </a:t>
            </a:r>
            <a:r>
              <a:rPr lang="ko-KR" altLang="en-US" dirty="0" err="1" smtClean="0"/>
              <a:t>산프네나</a:t>
            </a:r>
            <a:r>
              <a:rPr lang="ko-KR" altLang="en-US" dirty="0" smtClean="0"/>
              <a:t> </a:t>
            </a:r>
            <a:r>
              <a:rPr lang="ko-KR" altLang="en-US" dirty="0" err="1" smtClean="0"/>
              <a:t>마알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  </a:t>
            </a:r>
            <a:r>
              <a:rPr lang="ko-KR" altLang="en-US" dirty="0" err="1" smtClean="0"/>
              <a:t>규인황염</a:t>
            </a:r>
            <a:r>
              <a:rPr lang="ko-KR" altLang="en-US" dirty="0" smtClean="0"/>
              <a:t> </a:t>
            </a:r>
            <a:r>
              <a:rPr lang="ko-KR" altLang="en-US" dirty="0" err="1" smtClean="0"/>
              <a:t>아르곤</a:t>
            </a:r>
            <a:r>
              <a:rPr lang="ko-KR" altLang="en-US" dirty="0" smtClean="0"/>
              <a:t> 칼륨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칼슘 원소</a:t>
            </a:r>
            <a:r>
              <a:rPr lang="en-US" altLang="ko-KR" dirty="0" smtClean="0"/>
              <a:t>" </a:t>
            </a:r>
          </a:p>
          <a:p>
            <a:r>
              <a:rPr lang="ko-KR" altLang="en-US" dirty="0" smtClean="0"/>
              <a:t>  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물론 앞 글자가 무슨 원소인지 알아야</a:t>
            </a:r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ko-KR" sz="4100" dirty="0" smtClean="0"/>
              <a:t>3. </a:t>
            </a:r>
            <a:r>
              <a:rPr lang="ko-KR" altLang="en-US" sz="4100" dirty="0" smtClean="0"/>
              <a:t>유사점과 차이점 </a:t>
            </a:r>
            <a:endParaRPr lang="en-US" altLang="ko-KR" sz="4100" dirty="0" smtClean="0"/>
          </a:p>
          <a:p>
            <a:r>
              <a:rPr lang="en-US" altLang="ko-KR" sz="4100" dirty="0" smtClean="0"/>
              <a:t> </a:t>
            </a:r>
            <a:r>
              <a:rPr lang="en-US" altLang="ko-KR" sz="4100" dirty="0" smtClean="0"/>
              <a:t>  </a:t>
            </a:r>
            <a:r>
              <a:rPr lang="ko-KR" altLang="en-US" sz="4100" dirty="0" smtClean="0"/>
              <a:t>서로</a:t>
            </a:r>
            <a:r>
              <a:rPr lang="ko-KR" altLang="en-US" sz="4100" dirty="0" smtClean="0"/>
              <a:t> 대조시키기</a:t>
            </a:r>
            <a:r>
              <a:rPr lang="en-US" altLang="ko-KR" sz="4100" dirty="0" smtClean="0"/>
              <a:t> </a:t>
            </a:r>
            <a:r>
              <a:rPr lang="ko-KR" altLang="en-US" sz="4100" dirty="0" smtClean="0"/>
              <a:t>　</a:t>
            </a:r>
            <a:r>
              <a:rPr lang="ko-KR" altLang="en-US" dirty="0" smtClean="0"/>
              <a:t>  </a:t>
            </a:r>
          </a:p>
          <a:p>
            <a:r>
              <a:rPr lang="en-US" altLang="ko-KR" dirty="0" smtClean="0"/>
              <a:t>.  </a:t>
            </a:r>
          </a:p>
          <a:p>
            <a:r>
              <a:rPr lang="ko-KR" altLang="en-US" dirty="0" smtClean="0"/>
              <a:t>학년이 올라갈수록  종합적이고 분석적인 이해를 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요구하는 문제들에 해당</a:t>
            </a:r>
            <a:endParaRPr lang="en-US" altLang="ko-KR" dirty="0" smtClean="0"/>
          </a:p>
          <a:p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또한 이렇게 정리해서 외우면 잘 잊어버리지 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않게 되며 일단 모아서 외우므로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  </a:t>
            </a:r>
          </a:p>
          <a:p>
            <a:r>
              <a:rPr lang="ko-KR" altLang="en-US" dirty="0" smtClean="0"/>
              <a:t>단편적인 지식을 따로 외웠다가 모아서 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다시 외우는 데에 드는  시간도 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훨씬 짧다는 점에서 아주 효과적인 </a:t>
            </a:r>
            <a:r>
              <a:rPr lang="ko-KR" altLang="en-US" dirty="0" err="1" smtClean="0"/>
              <a:t>암기법</a:t>
            </a:r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altLang="ko-KR" sz="5800" dirty="0" smtClean="0"/>
              <a:t>4. </a:t>
            </a:r>
            <a:r>
              <a:rPr lang="ko-KR" altLang="en-US" sz="5800" dirty="0" smtClean="0"/>
              <a:t>신체활용법</a:t>
            </a:r>
            <a:endParaRPr lang="en-US" altLang="ko-KR" sz="5800" dirty="0" smtClean="0"/>
          </a:p>
          <a:p>
            <a:r>
              <a:rPr lang="ko-KR" altLang="en-US" dirty="0" smtClean="0"/>
              <a:t>　  </a:t>
            </a:r>
          </a:p>
          <a:p>
            <a:r>
              <a:rPr lang="ko-KR" altLang="en-US" dirty="0" smtClean="0"/>
              <a:t> 만져보고 말해보고 손짓과 발짓을 하기를 좋아하기에</a:t>
            </a:r>
            <a:r>
              <a:rPr lang="en-US" altLang="ko-KR" dirty="0" smtClean="0"/>
              <a:t>,  </a:t>
            </a:r>
          </a:p>
          <a:p>
            <a:r>
              <a:rPr lang="ko-KR" altLang="en-US" dirty="0" smtClean="0"/>
              <a:t>   스포츠</a:t>
            </a:r>
            <a:r>
              <a:rPr lang="en-US" altLang="ko-KR" dirty="0" smtClean="0"/>
              <a:t>, </a:t>
            </a:r>
            <a:r>
              <a:rPr lang="ko-KR" altLang="en-US" dirty="0" smtClean="0"/>
              <a:t>댄스 등 신체적으로 활동하여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주변의 공간과 상호작용하기  </a:t>
            </a:r>
          </a:p>
          <a:p>
            <a:r>
              <a:rPr lang="en-US" altLang="ko-KR" dirty="0" smtClean="0"/>
              <a:t>. 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 </a:t>
            </a:r>
            <a:r>
              <a:rPr lang="ko-KR" altLang="en-US" dirty="0" smtClean="0"/>
              <a:t>중요한 내용을 공부할 때 연습장에 써가면서 외우는 것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걸어 다니면서 외우는 것</a:t>
            </a:r>
            <a:r>
              <a:rPr lang="en-US" altLang="ko-KR" dirty="0" smtClean="0"/>
              <a:t>,  </a:t>
            </a:r>
          </a:p>
          <a:p>
            <a:r>
              <a:rPr lang="ko-KR" altLang="en-US" dirty="0" smtClean="0"/>
              <a:t>     전철 안에서 자신의 손바닥에다 무언가를 써 가면서 외우는 것</a:t>
            </a:r>
            <a:r>
              <a:rPr lang="en-US" altLang="ko-KR" dirty="0" smtClean="0"/>
              <a:t>,  </a:t>
            </a:r>
          </a:p>
          <a:p>
            <a:r>
              <a:rPr lang="ko-KR" altLang="en-US" dirty="0" smtClean="0"/>
              <a:t>     시를 외울 때 시의 시각적 이미지를 한편의 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영화처럼 기억해서 외우는 것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     영어 단어숙어를 오디오 테이프 에다 녹음해서 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다시 들으면서 외우는 것</a:t>
            </a:r>
            <a:r>
              <a:rPr lang="en-US" altLang="ko-KR" dirty="0" smtClean="0"/>
              <a:t>,  </a:t>
            </a:r>
          </a:p>
          <a:p>
            <a:r>
              <a:rPr lang="ko-KR" altLang="en-US" dirty="0" smtClean="0"/>
              <a:t>      자신의 몸을 지도로 생각하고 위치를 짚어가면서 외우는 것</a:t>
            </a:r>
            <a:r>
              <a:rPr lang="en-US" altLang="ko-KR" dirty="0" smtClean="0"/>
              <a:t>,  </a:t>
            </a:r>
          </a:p>
          <a:p>
            <a:r>
              <a:rPr lang="ko-KR" altLang="en-US" dirty="0" smtClean="0"/>
              <a:t>        만화 같은 그림을 그려서 외우는 방법</a:t>
            </a:r>
            <a:r>
              <a:rPr lang="en-US" altLang="ko-KR" dirty="0" smtClean="0"/>
              <a:t>&lt; </a:t>
            </a:r>
            <a:r>
              <a:rPr lang="ko-KR" altLang="en-US" dirty="0" smtClean="0"/>
              <a:t>시각화 방법 </a:t>
            </a:r>
            <a:r>
              <a:rPr lang="ko-KR" altLang="en-US" dirty="0" smtClean="0"/>
              <a:t>       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ko-KR" altLang="en-US" b="1" dirty="0" err="1" smtClean="0"/>
              <a:t>習</a:t>
            </a:r>
            <a:r>
              <a:rPr lang="ko-KR" altLang="en-US" b="1" dirty="0" smtClean="0"/>
              <a:t> 스스로 반복적으로  익히고 또 익히는  </a:t>
            </a:r>
            <a:endParaRPr lang="ko-KR" altLang="en-US" dirty="0" smtClean="0"/>
          </a:p>
          <a:p>
            <a:r>
              <a:rPr lang="ko-KR" altLang="en-US" b="1" dirty="0" smtClean="0"/>
              <a:t>     </a:t>
            </a:r>
            <a:r>
              <a:rPr lang="ko-KR" altLang="en-US" b="1" dirty="0" err="1" smtClean="0"/>
              <a:t>습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習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관적인 것</a:t>
            </a:r>
            <a:endParaRPr lang="ko-KR" altLang="en-US" dirty="0" smtClean="0"/>
          </a:p>
          <a:p>
            <a:r>
              <a:rPr lang="ko-KR" altLang="en-US" b="1" dirty="0" smtClean="0"/>
              <a:t>     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예습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복습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습득</a:t>
            </a:r>
            <a:r>
              <a:rPr lang="en-US" altLang="ko-KR" b="1" dirty="0" smtClean="0"/>
              <a:t>),</a:t>
            </a:r>
            <a:endParaRPr lang="ko-KR" altLang="en-US" dirty="0" smtClean="0"/>
          </a:p>
          <a:p>
            <a:r>
              <a:rPr lang="ko-KR" altLang="en-US" b="1" dirty="0" smtClean="0"/>
              <a:t>      깃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羽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즉</a:t>
            </a:r>
            <a:r>
              <a:rPr lang="en-US" altLang="ko-KR" b="1" dirty="0" smtClean="0"/>
              <a:t>, </a:t>
            </a:r>
            <a:r>
              <a:rPr lang="ko-KR" altLang="en-US" b="1" dirty="0" smtClean="0"/>
              <a:t>날개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翼</a:t>
            </a:r>
            <a:r>
              <a:rPr lang="en-US" altLang="ko-KR" b="1" dirty="0" smtClean="0"/>
              <a:t>--&gt;</a:t>
            </a:r>
            <a:r>
              <a:rPr lang="ko-KR" altLang="en-US" b="1" dirty="0" smtClean="0"/>
              <a:t>羽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퍼드덕거려 </a:t>
            </a:r>
            <a:endParaRPr lang="ko-KR" altLang="en-US" dirty="0" smtClean="0"/>
          </a:p>
          <a:p>
            <a:r>
              <a:rPr lang="ko-KR" altLang="en-US" b="1" dirty="0" smtClean="0"/>
              <a:t>      스스로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自</a:t>
            </a:r>
            <a:r>
              <a:rPr lang="en-US" altLang="ko-KR" b="1" dirty="0" smtClean="0"/>
              <a:t>--&gt;</a:t>
            </a:r>
            <a:r>
              <a:rPr lang="ko-KR" altLang="en-US" b="1" dirty="0" smtClean="0"/>
              <a:t>白</a:t>
            </a:r>
            <a:r>
              <a:rPr lang="en-US" altLang="ko-KR" b="1" dirty="0" smtClean="0"/>
              <a:t>)  </a:t>
            </a:r>
            <a:r>
              <a:rPr lang="ko-KR" altLang="en-US" b="1" dirty="0" smtClean="0"/>
              <a:t>날게 되는 것입니다</a:t>
            </a:r>
            <a:r>
              <a:rPr lang="en-US" altLang="ko-KR" b="1" dirty="0" smtClean="0"/>
              <a:t>. </a:t>
            </a:r>
            <a:endParaRPr lang="ko-KR" altLang="en-US" dirty="0" smtClean="0"/>
          </a:p>
          <a:p>
            <a:r>
              <a:rPr lang="ko-KR" altLang="en-US" b="1" dirty="0" smtClean="0"/>
              <a:t>   </a:t>
            </a:r>
            <a:endParaRPr lang="ko-KR" altLang="en-US" dirty="0" smtClean="0"/>
          </a:p>
          <a:p>
            <a:r>
              <a:rPr lang="ko-KR" altLang="en-US" b="1" dirty="0" smtClean="0"/>
              <a:t>      더 강력한 예를 든다면</a:t>
            </a:r>
            <a:r>
              <a:rPr lang="en-US" altLang="ko-KR" b="1" dirty="0" smtClean="0"/>
              <a:t>, </a:t>
            </a:r>
          </a:p>
          <a:p>
            <a:r>
              <a:rPr lang="en-US" altLang="ko-KR" b="1" dirty="0" smtClean="0"/>
              <a:t>       </a:t>
            </a:r>
            <a:r>
              <a:rPr lang="ko-KR" altLang="en-US" b="1" dirty="0" err="1" smtClean="0"/>
              <a:t>뿔논</a:t>
            </a:r>
            <a:r>
              <a:rPr lang="ko-KR" altLang="en-US" b="1" dirty="0" smtClean="0"/>
              <a:t> 병아리가 </a:t>
            </a:r>
            <a:r>
              <a:rPr lang="en-US" altLang="ko-KR" b="1" dirty="0" smtClean="0"/>
              <a:t>99(</a:t>
            </a:r>
            <a:r>
              <a:rPr lang="ko-KR" altLang="en-US" b="1" dirty="0" smtClean="0"/>
              <a:t>白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번</a:t>
            </a:r>
            <a:endParaRPr lang="ko-KR" altLang="en-US" dirty="0" smtClean="0"/>
          </a:p>
          <a:p>
            <a:r>
              <a:rPr lang="ko-KR" altLang="en-US" b="1" dirty="0" smtClean="0"/>
              <a:t>       ［참조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百</a:t>
            </a:r>
            <a:r>
              <a:rPr lang="en-US" altLang="ko-KR" b="1" dirty="0" smtClean="0"/>
              <a:t>(100) /</a:t>
            </a:r>
            <a:r>
              <a:rPr lang="ko-KR" altLang="en-US" b="1" dirty="0" smtClean="0"/>
              <a:t>白</a:t>
            </a:r>
            <a:r>
              <a:rPr lang="en-US" altLang="ko-KR" b="1" dirty="0" smtClean="0"/>
              <a:t>(99)</a:t>
            </a:r>
            <a:r>
              <a:rPr lang="ko-KR" altLang="en-US" b="1" dirty="0" smtClean="0"/>
              <a:t>］이나</a:t>
            </a:r>
            <a:endParaRPr lang="ko-KR" altLang="en-US" dirty="0" smtClean="0"/>
          </a:p>
          <a:p>
            <a:r>
              <a:rPr lang="ko-KR" altLang="en-US" b="1" dirty="0" smtClean="0"/>
              <a:t>          물을 차고 또 차며 날개 </a:t>
            </a:r>
            <a:r>
              <a:rPr lang="ko-KR" altLang="en-US" b="1" dirty="0" err="1" smtClean="0"/>
              <a:t>짓하여</a:t>
            </a:r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            </a:t>
            </a:r>
            <a:r>
              <a:rPr lang="ko-KR" altLang="en-US" b="1" dirty="0" smtClean="0"/>
              <a:t>줄기 찬 연습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習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을 통해</a:t>
            </a:r>
            <a:r>
              <a:rPr lang="en-US" altLang="ko-KR" b="1" dirty="0" smtClean="0"/>
              <a:t>,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학습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學習</a:t>
            </a:r>
            <a:r>
              <a:rPr lang="en-US" altLang="ko-KR" b="1" dirty="0" smtClean="0"/>
              <a:t>)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altLang="ko-KR" sz="3800" dirty="0" smtClean="0"/>
              <a:t>5. </a:t>
            </a:r>
            <a:r>
              <a:rPr lang="ko-KR" altLang="en-US" sz="3800" dirty="0" smtClean="0"/>
              <a:t>표 만들기</a:t>
            </a:r>
            <a:endParaRPr lang="en-US" altLang="ko-KR" sz="3800" dirty="0" smtClean="0"/>
          </a:p>
          <a:p>
            <a:r>
              <a:rPr lang="ko-KR" altLang="en-US" dirty="0" smtClean="0"/>
              <a:t>　  </a:t>
            </a:r>
          </a:p>
          <a:p>
            <a:r>
              <a:rPr lang="ko-KR" altLang="en-US" dirty="0" smtClean="0"/>
              <a:t>표는 과목별로 내용에 따라 다양하게 활용하기</a:t>
            </a:r>
            <a:endParaRPr lang="en-US" altLang="ko-KR" dirty="0" smtClean="0"/>
          </a:p>
          <a:p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표를 만들기 위해서는 내용을 </a:t>
            </a:r>
            <a:r>
              <a:rPr lang="en-US" altLang="ko-KR" dirty="0" smtClean="0"/>
              <a:t> </a:t>
            </a:r>
            <a:r>
              <a:rPr lang="ko-KR" altLang="en-US" dirty="0" smtClean="0"/>
              <a:t>압축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재조직하기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상당히 많은 집중을 필요로 하며</a:t>
            </a:r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   이런 과정에서 표를 만드는 동안에 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그대로 암기가 되기도</a:t>
            </a:r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ko-KR" sz="4600" dirty="0" smtClean="0"/>
              <a:t>6. </a:t>
            </a:r>
            <a:r>
              <a:rPr lang="ko-KR" altLang="en-US" sz="4600" dirty="0" smtClean="0"/>
              <a:t>위치</a:t>
            </a:r>
            <a:r>
              <a:rPr lang="en-US" altLang="ko-KR" sz="4600" dirty="0" smtClean="0"/>
              <a:t>(</a:t>
            </a:r>
            <a:r>
              <a:rPr lang="ko-KR" altLang="en-US" sz="4600" dirty="0" err="1" smtClean="0"/>
              <a:t>記憶場</a:t>
            </a:r>
            <a:r>
              <a:rPr lang="en-US" altLang="ko-KR" sz="4600" dirty="0" smtClean="0"/>
              <a:t>)</a:t>
            </a:r>
            <a:r>
              <a:rPr lang="ko-KR" altLang="en-US" sz="4600" dirty="0" smtClean="0"/>
              <a:t>로 외우기</a:t>
            </a:r>
            <a:endParaRPr lang="en-US" altLang="ko-KR" sz="4600" dirty="0" smtClean="0"/>
          </a:p>
          <a:p>
            <a:r>
              <a:rPr lang="en-US" altLang="ko-KR" dirty="0" smtClean="0"/>
              <a:t>   </a:t>
            </a:r>
          </a:p>
          <a:p>
            <a:r>
              <a:rPr lang="en-US" altLang="ko-KR" dirty="0" smtClean="0"/>
              <a:t> </a:t>
            </a:r>
            <a:r>
              <a:rPr lang="ko-KR" altLang="en-US" dirty="0" smtClean="0"/>
              <a:t>자신에게 친숙한 장소 또는 건물 등이 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일련의 순서로 배열된 위치를 기억하고</a:t>
            </a:r>
            <a:r>
              <a:rPr lang="en-US" altLang="ko-KR" dirty="0" smtClean="0"/>
              <a:t>, 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친숙한 장소 내에 순서적으로 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배열되어 있는 대상 또는 어떤 위치들을  </a:t>
            </a:r>
          </a:p>
          <a:p>
            <a:r>
              <a:rPr lang="ko-KR" altLang="en-US" dirty="0" smtClean="0"/>
              <a:t>          머리 속에 차례로 떠올리기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상호작용하고 기발한 심상으로 떠올리기</a:t>
            </a:r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   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기억한 항목들을 기억할 때는  </a:t>
            </a:r>
          </a:p>
          <a:p>
            <a:r>
              <a:rPr lang="ko-KR" altLang="en-US" dirty="0" smtClean="0"/>
              <a:t>        친숙한 대상들의 심상을 하나하나 떠올리기</a:t>
            </a:r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 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효과적인 </a:t>
            </a:r>
            <a:r>
              <a:rPr lang="ko-KR" altLang="en-US" dirty="0" err="1" smtClean="0"/>
              <a:t>암기법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단기기억에서 장기기억으로 넘기기 위해서는 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어떻게 해야</a:t>
            </a:r>
            <a:r>
              <a:rPr lang="en-US" altLang="ko-KR" dirty="0" smtClean="0"/>
              <a:t>? </a:t>
            </a:r>
          </a:p>
          <a:p>
            <a:r>
              <a:rPr lang="en-US" altLang="ko-KR" dirty="0" smtClean="0"/>
              <a:t>  &lt; </a:t>
            </a:r>
            <a:r>
              <a:rPr lang="ko-KR" altLang="en-US" dirty="0" smtClean="0"/>
              <a:t>한번 공부한 것을 오래도록 기억하기 위해서</a:t>
            </a:r>
            <a:r>
              <a:rPr lang="en-US" altLang="ko-KR" dirty="0" smtClean="0"/>
              <a:t>  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① </a:t>
            </a:r>
            <a:r>
              <a:rPr lang="ko-KR" altLang="en-US" dirty="0" smtClean="0"/>
              <a:t>처음에 제대로  주의 집중하여 배워야</a:t>
            </a:r>
            <a:r>
              <a:rPr lang="en-US" altLang="ko-KR" dirty="0" smtClean="0"/>
              <a:t>     </a:t>
            </a:r>
          </a:p>
          <a:p>
            <a:r>
              <a:rPr lang="ko-KR" altLang="en-US" dirty="0" smtClean="0"/>
              <a:t>      주의가 </a:t>
            </a:r>
            <a:r>
              <a:rPr lang="ko-KR" altLang="en-US" dirty="0" err="1" smtClean="0"/>
              <a:t>흩으러져버린</a:t>
            </a:r>
            <a:r>
              <a:rPr lang="ko-KR" altLang="en-US" dirty="0" smtClean="0"/>
              <a:t> 상태</a:t>
            </a:r>
            <a:endParaRPr lang="en-US" altLang="ko-KR" dirty="0" smtClean="0"/>
          </a:p>
          <a:p>
            <a:r>
              <a:rPr lang="en-US" altLang="ko-KR" dirty="0" smtClean="0"/>
              <a:t>      (</a:t>
            </a:r>
            <a:r>
              <a:rPr lang="ko-KR" altLang="en-US" dirty="0" smtClean="0"/>
              <a:t>음악을 듣거나</a:t>
            </a:r>
            <a:r>
              <a:rPr lang="en-US" altLang="ko-KR" dirty="0" smtClean="0"/>
              <a:t>, </a:t>
            </a:r>
            <a:r>
              <a:rPr lang="ko-KR" altLang="en-US" dirty="0" smtClean="0"/>
              <a:t>딴 생각을 하거나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시끄러운 환경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매체 </a:t>
            </a:r>
            <a:r>
              <a:rPr lang="ko-KR" altLang="en-US" dirty="0" err="1" smtClean="0"/>
              <a:t>접촉증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  </a:t>
            </a:r>
          </a:p>
          <a:p>
            <a:r>
              <a:rPr lang="ko-KR" altLang="en-US" dirty="0" smtClean="0"/>
              <a:t>       공부를 하면 아무것도 기억 못하나요</a:t>
            </a:r>
            <a:r>
              <a:rPr lang="en-US" altLang="ko-KR" dirty="0" smtClean="0"/>
              <a:t>?  </a:t>
            </a:r>
          </a:p>
          <a:p>
            <a:r>
              <a:rPr lang="ko-KR" altLang="en-US" dirty="0" smtClean="0"/>
              <a:t>     제대로 기억하려면 한 번에 한 가지에만 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주의를 기울여야 하나요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 잘 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② 확실히 이해하고 외우나요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    내용을 잘 이해도 못한 채 암기만 해두고</a:t>
            </a:r>
            <a:r>
              <a:rPr lang="en-US" altLang="ko-KR" dirty="0" smtClean="0"/>
              <a:t>,  </a:t>
            </a:r>
          </a:p>
          <a:p>
            <a:r>
              <a:rPr lang="ko-KR" altLang="en-US" dirty="0" smtClean="0"/>
              <a:t>     나중에 명확하고 정확하게 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기억되기를 바라는 것은 무리수</a:t>
            </a:r>
            <a:r>
              <a:rPr lang="en-US" altLang="ko-KR" dirty="0" smtClean="0"/>
              <a:t> 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      처음에 힘들고 시간이 걸리더라도 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반복해서 책을 읽고 정확히 </a:t>
            </a:r>
            <a:endParaRPr lang="en-US" altLang="ko-KR" dirty="0" smtClean="0"/>
          </a:p>
          <a:p>
            <a:r>
              <a:rPr lang="en-US" altLang="ko-KR" dirty="0" smtClean="0"/>
              <a:t>             </a:t>
            </a:r>
            <a:r>
              <a:rPr lang="ko-KR" altLang="en-US" dirty="0" smtClean="0"/>
              <a:t>이해하려고 노력해야</a:t>
            </a:r>
            <a:r>
              <a:rPr lang="en-US" altLang="ko-KR" dirty="0" smtClean="0"/>
              <a:t>  </a:t>
            </a:r>
          </a:p>
          <a:p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 잘 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③ </a:t>
            </a:r>
            <a:r>
              <a:rPr lang="ko-KR" altLang="en-US" dirty="0" smtClean="0"/>
              <a:t>암기할 자료를 체계적으로 쉽게 만드나요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      배운 것을 잘 기억하려면 압축</a:t>
            </a:r>
            <a:r>
              <a:rPr lang="en-US" altLang="ko-KR" dirty="0" smtClean="0"/>
              <a:t>,</a:t>
            </a:r>
            <a:r>
              <a:rPr lang="ko-KR" altLang="en-US" dirty="0" smtClean="0"/>
              <a:t>요약해야 </a:t>
            </a:r>
            <a:r>
              <a:rPr lang="en-US" altLang="ko-KR" dirty="0" smtClean="0"/>
              <a:t>  </a:t>
            </a:r>
          </a:p>
          <a:p>
            <a:r>
              <a:rPr lang="ko-KR" altLang="en-US" dirty="0" smtClean="0"/>
              <a:t>       책을 읽더라도 가장 핵심적인 내용에 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줄을 치거나 </a:t>
            </a:r>
            <a:r>
              <a:rPr lang="en-US" altLang="ko-KR" dirty="0" smtClean="0"/>
              <a:t> </a:t>
            </a:r>
            <a:r>
              <a:rPr lang="ko-KR" altLang="en-US" dirty="0" smtClean="0"/>
              <a:t>☆표를 해서 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무엇이 중요한지 </a:t>
            </a:r>
            <a:r>
              <a:rPr lang="en-US" altLang="ko-KR" dirty="0" smtClean="0"/>
              <a:t>  </a:t>
            </a:r>
            <a:r>
              <a:rPr lang="ko-KR" altLang="en-US" dirty="0" smtClean="0"/>
              <a:t>파악하며 나가나요</a:t>
            </a:r>
            <a:r>
              <a:rPr lang="en-US" altLang="ko-KR" dirty="0" smtClean="0"/>
              <a:t>? 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     물론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처음에 무엇이 중요한지를 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파악하는 데는 </a:t>
            </a:r>
            <a:r>
              <a:rPr lang="en-US" altLang="ko-KR" dirty="0" smtClean="0"/>
              <a:t> </a:t>
            </a:r>
            <a:r>
              <a:rPr lang="ko-KR" altLang="en-US" dirty="0" smtClean="0"/>
              <a:t>많은 시간이 걸리지만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그런 과정을 겪고 나면 </a:t>
            </a:r>
            <a:endParaRPr lang="en-US" altLang="ko-KR" dirty="0" smtClean="0"/>
          </a:p>
          <a:p>
            <a:r>
              <a:rPr lang="en-US" altLang="ko-KR" dirty="0" smtClean="0"/>
              <a:t>              </a:t>
            </a:r>
            <a:r>
              <a:rPr lang="ko-KR" altLang="en-US" dirty="0" smtClean="0"/>
              <a:t>그 내용은  오래도록 </a:t>
            </a:r>
            <a:endParaRPr lang="en-US" altLang="ko-KR" dirty="0" smtClean="0"/>
          </a:p>
          <a:p>
            <a:r>
              <a:rPr lang="en-US" altLang="ko-KR" dirty="0" smtClean="0"/>
              <a:t>                 </a:t>
            </a:r>
            <a:r>
              <a:rPr lang="ko-KR" altLang="en-US" dirty="0" smtClean="0"/>
              <a:t>기억할 수 있게 되나요</a:t>
            </a:r>
            <a:r>
              <a:rPr lang="en-US" altLang="ko-KR" dirty="0" smtClean="0"/>
              <a:t>?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 잘 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④ 가끔씩 기억나지 않는 것은 없나 확인하나요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     단기기억적인 학습내용을 점검하여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아직도 잘 장기기억하고 </a:t>
            </a:r>
            <a:endParaRPr lang="en-US" altLang="ko-KR" dirty="0" smtClean="0"/>
          </a:p>
          <a:p>
            <a:r>
              <a:rPr lang="en-US" altLang="ko-KR" dirty="0" smtClean="0"/>
              <a:t>       </a:t>
            </a:r>
            <a:r>
              <a:rPr lang="ko-KR" altLang="en-US" dirty="0" smtClean="0"/>
              <a:t>있는지를 확인하나요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기억해야 할 사항들이 겹쳐지는 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공통점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유사점</a:t>
            </a:r>
            <a:r>
              <a:rPr lang="en-US" altLang="ko-KR" dirty="0" smtClean="0"/>
              <a:t>, </a:t>
            </a:r>
            <a:r>
              <a:rPr lang="ko-KR" altLang="en-US" dirty="0" smtClean="0"/>
              <a:t>차이점등을 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하위 </a:t>
            </a:r>
            <a:r>
              <a:rPr lang="ko-KR" altLang="en-US" dirty="0" err="1" smtClean="0"/>
              <a:t>벤치컷</a:t>
            </a:r>
            <a:r>
              <a:rPr lang="ko-KR" altLang="en-US" dirty="0" smtClean="0"/>
              <a:t> 분류로 세분하나요</a:t>
            </a:r>
            <a:r>
              <a:rPr lang="en-US" altLang="ko-KR" dirty="0" smtClean="0"/>
              <a:t>? 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여러 번 반복해서 내용을 생각해서 외우면</a:t>
            </a:r>
            <a:r>
              <a:rPr lang="en-US" altLang="ko-KR" dirty="0" smtClean="0"/>
              <a:t>, 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내용이 더 기억이 잘 나지요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 잘 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기억해야 할 내용이 있을 때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 내용을 남에게 가르쳐라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① </a:t>
            </a:r>
            <a:r>
              <a:rPr lang="ko-KR" altLang="en-US" dirty="0" smtClean="0"/>
              <a:t>시험에 출제될 것이라는 </a:t>
            </a:r>
            <a:r>
              <a:rPr lang="ko-KR" altLang="en-US" dirty="0" err="1" smtClean="0"/>
              <a:t>확신갖기</a:t>
            </a:r>
            <a:r>
              <a:rPr lang="en-US" altLang="ko-KR" dirty="0" smtClean="0"/>
              <a:t>!!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② </a:t>
            </a:r>
            <a:r>
              <a:rPr lang="ko-KR" altLang="en-US" dirty="0" smtClean="0"/>
              <a:t>친구나 가족에게 말하거나 가르쳐준 내용은 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기억에 오래 남는다오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③ </a:t>
            </a:r>
            <a:r>
              <a:rPr lang="ko-KR" altLang="en-US" dirty="0" smtClean="0"/>
              <a:t>다른 사람한테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 가르쳐준 내용은 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혼자서 </a:t>
            </a:r>
            <a:r>
              <a:rPr lang="en-US" altLang="ko-KR" dirty="0" smtClean="0"/>
              <a:t>5</a:t>
            </a:r>
            <a:r>
              <a:rPr lang="ko-KR" altLang="en-US" dirty="0" smtClean="0"/>
              <a:t>번 반복 학습한 효과</a:t>
            </a:r>
            <a:r>
              <a:rPr lang="en-US" altLang="ko-KR" dirty="0" smtClean="0"/>
              <a:t>!!!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o-KR" altLang="en-US" sz="3200" dirty="0" smtClean="0"/>
              <a:t>기억해야 할 내용이 있을 때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그 내용을 남에게 가르쳐라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학습 자료 녹음 방법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① </a:t>
            </a:r>
            <a:r>
              <a:rPr lang="ko-KR" altLang="en-US" dirty="0" smtClean="0"/>
              <a:t>시험에 출제가 예상되는 내용을 요약한 다음 </a:t>
            </a:r>
            <a:endParaRPr lang="en-US" altLang="ko-KR" dirty="0" smtClean="0"/>
          </a:p>
          <a:p>
            <a:r>
              <a:rPr lang="en-US" altLang="ko-KR" dirty="0" smtClean="0"/>
              <a:t>       </a:t>
            </a:r>
            <a:r>
              <a:rPr lang="ko-KR" altLang="en-US" dirty="0" smtClean="0"/>
              <a:t>잘 모르는 내용을 중심으로</a:t>
            </a:r>
            <a:r>
              <a:rPr lang="en-US" altLang="ko-KR" dirty="0" smtClean="0"/>
              <a:t>!!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② </a:t>
            </a:r>
            <a:r>
              <a:rPr lang="ko-KR" altLang="en-US" dirty="0" smtClean="0"/>
              <a:t>특히 중요한 부분이나 핵심 단어는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재미있는 목소리로 변조</a:t>
            </a:r>
            <a:r>
              <a:rPr lang="en-US" altLang="ko-KR" dirty="0" smtClean="0"/>
              <a:t>!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③ </a:t>
            </a:r>
            <a:r>
              <a:rPr lang="ko-KR" altLang="en-US" dirty="0" smtClean="0"/>
              <a:t>헷갈리는 부분이나 반드시 암기해야 할 내용은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그 부분만  반복 녹음하면 기억에 도움</a:t>
            </a:r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학습 자료 녹음 방법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그림으로 표현하기</a:t>
            </a:r>
            <a:r>
              <a:rPr lang="en-US" altLang="ko-KR" dirty="0" smtClean="0"/>
              <a:t>&gt;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① </a:t>
            </a:r>
            <a:r>
              <a:rPr lang="ko-KR" altLang="en-US" dirty="0" smtClean="0"/>
              <a:t>반드시 암기해야 할 용어나 문장을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그림이나 만화로 표현하나요</a:t>
            </a:r>
            <a:r>
              <a:rPr lang="en-US" altLang="ko-KR" dirty="0" smtClean="0"/>
              <a:t>?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② </a:t>
            </a:r>
            <a:r>
              <a:rPr lang="ko-KR" altLang="en-US" dirty="0" smtClean="0"/>
              <a:t>그림이나 만화로 표현하는 내용을 </a:t>
            </a:r>
            <a:endParaRPr lang="en-US" altLang="ko-KR" dirty="0" smtClean="0"/>
          </a:p>
          <a:p>
            <a:r>
              <a:rPr lang="en-US" altLang="ko-KR" dirty="0" smtClean="0"/>
              <a:t>       </a:t>
            </a:r>
            <a:r>
              <a:rPr lang="ko-KR" altLang="en-US" dirty="0" smtClean="0"/>
              <a:t>최소한으로 압축하나요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    &lt;</a:t>
            </a:r>
            <a:r>
              <a:rPr lang="ko-KR" altLang="en-US" dirty="0" smtClean="0"/>
              <a:t> 많은 내용을 그림으로 표현하면 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기억이 겹쳐져서 헷갈리기도</a:t>
            </a:r>
            <a:r>
              <a:rPr lang="en-US" altLang="ko-KR" dirty="0" smtClean="0"/>
              <a:t>!!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③ </a:t>
            </a:r>
            <a:r>
              <a:rPr lang="ko-KR" altLang="en-US" dirty="0" smtClean="0"/>
              <a:t>암기해야 할 내용을 그림으로 표현하여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책이나 </a:t>
            </a:r>
            <a:r>
              <a:rPr lang="ko-KR" altLang="en-US" dirty="0" err="1" smtClean="0"/>
              <a:t>요점추리기노트의</a:t>
            </a:r>
            <a:r>
              <a:rPr lang="ko-KR" altLang="en-US" dirty="0" smtClean="0"/>
              <a:t> 여백에 </a:t>
            </a:r>
          </a:p>
          <a:p>
            <a:r>
              <a:rPr lang="ko-KR" altLang="en-US" dirty="0" smtClean="0"/>
              <a:t>        가끔씩 사용하면 </a:t>
            </a:r>
            <a:r>
              <a:rPr lang="ko-KR" altLang="en-US" dirty="0" err="1" smtClean="0"/>
              <a:t>플래쉬백</a:t>
            </a:r>
            <a:r>
              <a:rPr lang="ko-KR" altLang="en-US" dirty="0" smtClean="0"/>
              <a:t> 암기효과를 높일 수도</a:t>
            </a:r>
            <a:r>
              <a:rPr lang="en-US" altLang="ko-KR" dirty="0" smtClean="0"/>
              <a:t>!!!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그림으로 표현하기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핵심 내용은 시작과 끝에서</a:t>
            </a:r>
            <a:r>
              <a:rPr lang="en-US" altLang="ko-KR" dirty="0" smtClean="0"/>
              <a:t>&gt;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공부시간 첫 부분과 끝부분에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학습한 내용이 장기기억화</a:t>
            </a:r>
            <a:r>
              <a:rPr lang="en-US" altLang="ko-KR" dirty="0" smtClean="0"/>
              <a:t>!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핵심 내용은 공부시간의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첫 부분과 끝 부분에 배치하기</a:t>
            </a:r>
            <a:r>
              <a:rPr lang="en-US" altLang="ko-KR" dirty="0" smtClean="0"/>
              <a:t>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핵심 내용은 시작과 끝에서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ko-KR" altLang="en-US" b="1" dirty="0" smtClean="0"/>
              <a:t>드디어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마침내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결국에는 </a:t>
            </a:r>
            <a:r>
              <a:rPr lang="en-US" altLang="ko-KR" b="1" dirty="0" smtClean="0"/>
              <a:t>100</a:t>
            </a:r>
            <a:r>
              <a:rPr lang="ko-KR" altLang="en-US" b="1" dirty="0" smtClean="0"/>
              <a:t>번째 되어</a:t>
            </a:r>
            <a:endParaRPr lang="ko-KR" altLang="en-US" dirty="0" smtClean="0"/>
          </a:p>
          <a:p>
            <a:r>
              <a:rPr lang="ko-KR" altLang="en-US" b="1" dirty="0" smtClean="0"/>
              <a:t>      스스로 비상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飛上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하여  </a:t>
            </a:r>
            <a:endParaRPr lang="en-US" altLang="ko-KR" b="1" dirty="0" smtClean="0"/>
          </a:p>
          <a:p>
            <a:r>
              <a:rPr lang="en-US" altLang="ko-KR" b="1" dirty="0" smtClean="0"/>
              <a:t>      </a:t>
            </a:r>
            <a:r>
              <a:rPr lang="ko-KR" altLang="en-US" b="1" dirty="0" smtClean="0"/>
              <a:t>조감도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鳥瞰圖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갖게 되어</a:t>
            </a:r>
            <a:endParaRPr lang="ko-KR" altLang="en-US" dirty="0" smtClean="0"/>
          </a:p>
          <a:p>
            <a:r>
              <a:rPr lang="ko-KR" altLang="en-US" b="1" dirty="0" smtClean="0"/>
              <a:t>      성취 가능한 비전과 꿈을</a:t>
            </a:r>
            <a:r>
              <a:rPr lang="ko-KR" altLang="en-US" dirty="0" smtClean="0"/>
              <a:t> </a:t>
            </a:r>
            <a:r>
              <a:rPr lang="ko-KR" altLang="en-US" b="1" dirty="0" smtClean="0"/>
              <a:t> 가꾸고 이루어가는</a:t>
            </a:r>
            <a:endParaRPr lang="ko-KR" altLang="en-US" dirty="0" smtClean="0"/>
          </a:p>
          <a:p>
            <a:r>
              <a:rPr lang="ko-KR" altLang="en-US" b="1" dirty="0" smtClean="0"/>
              <a:t>      경지에 이릅니다</a:t>
            </a:r>
            <a:r>
              <a:rPr lang="en-US" altLang="ko-KR" b="1" dirty="0" smtClean="0"/>
              <a:t>.</a:t>
            </a:r>
            <a:r>
              <a:rPr lang="ko-KR" altLang="en-US" dirty="0" smtClean="0"/>
              <a:t> </a:t>
            </a:r>
          </a:p>
          <a:p>
            <a:r>
              <a:rPr lang="ko-KR" altLang="en-US" b="1" dirty="0" smtClean="0"/>
              <a:t>      독립하려는 자유의지</a:t>
            </a:r>
            <a:r>
              <a:rPr lang="en-US" altLang="ko-KR" b="1" dirty="0" smtClean="0"/>
              <a:t>(free - will) </a:t>
            </a:r>
            <a:r>
              <a:rPr lang="ko-KR" altLang="en-US" b="1" dirty="0" smtClean="0"/>
              <a:t>과정 및 </a:t>
            </a:r>
            <a:endParaRPr lang="ko-KR" altLang="en-US" dirty="0" smtClean="0"/>
          </a:p>
          <a:p>
            <a:r>
              <a:rPr lang="ko-KR" altLang="en-US" b="1" dirty="0" smtClean="0"/>
              <a:t>      단련상태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소화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운동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입니다</a:t>
            </a:r>
            <a:r>
              <a:rPr lang="en-US" altLang="ko-KR" b="1" dirty="0" smtClean="0"/>
              <a:t>.</a:t>
            </a:r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 </a:t>
            </a:r>
            <a:r>
              <a:rPr lang="ko-KR" altLang="en-US" b="1" dirty="0" smtClean="0"/>
              <a:t>     따라서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신체 세포 하나하나</a:t>
            </a:r>
            <a:r>
              <a:rPr lang="en-US" altLang="ko-KR" b="1" dirty="0" smtClean="0"/>
              <a:t>, </a:t>
            </a:r>
            <a:endParaRPr lang="ko-KR" altLang="en-US" dirty="0" smtClean="0"/>
          </a:p>
          <a:p>
            <a:r>
              <a:rPr lang="ko-KR" altLang="en-US" b="1" dirty="0" smtClean="0"/>
              <a:t>      모세혈관까지</a:t>
            </a:r>
            <a:r>
              <a:rPr lang="ko-KR" altLang="en-US" dirty="0" smtClean="0"/>
              <a:t>  </a:t>
            </a:r>
            <a:r>
              <a:rPr lang="ko-KR" altLang="en-US" b="1" dirty="0" smtClean="0"/>
              <a:t>영양소가</a:t>
            </a:r>
            <a:endParaRPr lang="ko-KR" altLang="en-US" dirty="0" smtClean="0"/>
          </a:p>
          <a:p>
            <a:r>
              <a:rPr lang="ko-KR" altLang="en-US" b="1" dirty="0" smtClean="0"/>
              <a:t>      골고루 순환 공급하는 신진대사 과정입니다</a:t>
            </a:r>
            <a:r>
              <a:rPr lang="en-US" altLang="ko-KR" b="1" dirty="0" smtClean="0"/>
              <a:t>.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학습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學習</a:t>
            </a:r>
            <a:r>
              <a:rPr lang="en-US" altLang="ko-KR" b="1" dirty="0" smtClean="0"/>
              <a:t>)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기억법칙</a:t>
            </a:r>
            <a:r>
              <a:rPr lang="en-US" altLang="ko-KR" dirty="0" smtClean="0"/>
              <a:t>&gt;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①</a:t>
            </a:r>
            <a:r>
              <a:rPr lang="ko-KR" altLang="en-US" dirty="0" smtClean="0"/>
              <a:t>헷갈리는 내용이 있으면 </a:t>
            </a:r>
            <a:endParaRPr lang="en-US" altLang="ko-KR" dirty="0" smtClean="0"/>
          </a:p>
          <a:p>
            <a:r>
              <a:rPr lang="en-US" altLang="ko-KR" dirty="0" smtClean="0"/>
              <a:t>   `</a:t>
            </a:r>
            <a:r>
              <a:rPr lang="ko-KR" altLang="en-US" dirty="0" smtClean="0"/>
              <a:t>어떻게 외우면 될까</a:t>
            </a:r>
            <a:r>
              <a:rPr lang="en-US" altLang="ko-KR" dirty="0" smtClean="0"/>
              <a:t>?` </a:t>
            </a:r>
            <a:r>
              <a:rPr lang="ko-KR" altLang="en-US" dirty="0" smtClean="0"/>
              <a:t>생각하기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②</a:t>
            </a:r>
            <a:r>
              <a:rPr lang="ko-KR" altLang="en-US" dirty="0" smtClean="0"/>
              <a:t>비슷비슷하여 헷갈리는 내용을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구별하고자 할 때는 </a:t>
            </a:r>
          </a:p>
          <a:p>
            <a:r>
              <a:rPr lang="ko-KR" altLang="en-US" dirty="0" smtClean="0"/>
              <a:t>      유사점과 차이점을 찾아내기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 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기억법칙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err="1" smtClean="0"/>
              <a:t>앞글자</a:t>
            </a:r>
            <a:r>
              <a:rPr lang="ko-KR" altLang="en-US" dirty="0" smtClean="0"/>
              <a:t> 따오기</a:t>
            </a:r>
            <a:r>
              <a:rPr lang="en-US" altLang="ko-KR" dirty="0" smtClean="0"/>
              <a:t>&gt;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① </a:t>
            </a:r>
            <a:r>
              <a:rPr lang="ko-KR" altLang="en-US" dirty="0" smtClean="0"/>
              <a:t>앞 글자를 따와서 외우는 방법은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순서나 차례 등을 암기할 때</a:t>
            </a:r>
            <a:r>
              <a:rPr lang="en-US" altLang="ko-KR" dirty="0" smtClean="0"/>
              <a:t>!!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② </a:t>
            </a:r>
            <a:r>
              <a:rPr lang="ko-KR" altLang="en-US" dirty="0" smtClean="0"/>
              <a:t>앞 글자만으로는 분명하게 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구별되지 않을 때에는 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두 번째 글자를 이용한다든지 </a:t>
            </a:r>
          </a:p>
          <a:p>
            <a:r>
              <a:rPr lang="ko-KR" altLang="en-US" dirty="0" smtClean="0"/>
              <a:t>           나름대로 융통성 발휘</a:t>
            </a:r>
            <a:r>
              <a:rPr lang="en-US" altLang="ko-KR" dirty="0" smtClean="0"/>
              <a:t>!!! 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앞 글자 따오기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노래 가사로 만들어 기억하기</a:t>
            </a:r>
            <a:r>
              <a:rPr lang="en-US" altLang="ko-KR" dirty="0" smtClean="0"/>
              <a:t>&gt;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①</a:t>
            </a:r>
            <a:r>
              <a:rPr lang="ko-KR" altLang="en-US" dirty="0" smtClean="0"/>
              <a:t>암기해야 할 학습 내용을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가사로 만드나요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②</a:t>
            </a:r>
            <a:r>
              <a:rPr lang="ko-KR" altLang="en-US" dirty="0" smtClean="0"/>
              <a:t>자신이 좋아하는 동요나 유행가의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곡에 만든 가사를 붙여서 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노래로 암기하나요</a:t>
            </a:r>
            <a:r>
              <a:rPr lang="en-US" altLang="ko-KR" dirty="0" smtClean="0"/>
              <a:t>? 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노래 가사로 만들어 기억하기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암기 과목의 공부는 기분 전환을 </a:t>
            </a:r>
            <a:r>
              <a:rPr lang="ko-KR" altLang="en-US" dirty="0" smtClean="0"/>
              <a:t>하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면서도 </a:t>
            </a:r>
            <a:r>
              <a:rPr lang="ko-KR" altLang="en-US" dirty="0" smtClean="0"/>
              <a:t>할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암기 과목은 시험 직전에 하는 것이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노력을 </a:t>
            </a:r>
            <a:r>
              <a:rPr lang="ko-KR" altLang="en-US" dirty="0" smtClean="0"/>
              <a:t>줄일 수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셋째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한꺼번에 전부 외우려고 하지 말고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나눠서 </a:t>
            </a:r>
            <a:r>
              <a:rPr lang="ko-KR" altLang="en-US" dirty="0" smtClean="0"/>
              <a:t>외우는 것이 좋다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넷째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중요한 것은 공부 시간의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처음과 </a:t>
            </a:r>
            <a:r>
              <a:rPr lang="ko-KR" altLang="en-US" dirty="0" smtClean="0"/>
              <a:t>끝에 배치한다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기억력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배 휘어잡기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다섯째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열흘 후의 한 시간 복습보다는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아홉 </a:t>
            </a:r>
            <a:r>
              <a:rPr lang="ko-KR" altLang="en-US" dirty="0" smtClean="0"/>
              <a:t>시간 이내의 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en-US" altLang="ko-KR" dirty="0" smtClean="0"/>
              <a:t>    10</a:t>
            </a:r>
            <a:r>
              <a:rPr lang="ko-KR" altLang="en-US" dirty="0" smtClean="0"/>
              <a:t>분 복습이 효과적이다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여섯째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역사상의 인물은 가까운 사람과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연결시키면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빠르고 확실하게 기억된다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일곱째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시험 문제를 예상하면서 공부하면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머릿속에 </a:t>
            </a:r>
            <a:r>
              <a:rPr lang="ko-KR" altLang="en-US" dirty="0" smtClean="0"/>
              <a:t>쏙쏙 들어온다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200" dirty="0" smtClean="0"/>
              <a:t>[</a:t>
            </a:r>
            <a:r>
              <a:rPr lang="ko-KR" altLang="en-US" sz="2200" dirty="0" smtClean="0"/>
              <a:t>자료</a:t>
            </a:r>
            <a:r>
              <a:rPr lang="en-US" altLang="ko-KR" sz="2200" dirty="0" smtClean="0"/>
              <a:t>=</a:t>
            </a:r>
            <a:r>
              <a:rPr lang="ko-KR" altLang="en-US" sz="2200" dirty="0" smtClean="0"/>
              <a:t>타고 </a:t>
            </a:r>
            <a:r>
              <a:rPr lang="ko-KR" altLang="en-US" sz="2200" dirty="0" err="1" smtClean="0"/>
              <a:t>아키라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기억력 </a:t>
            </a:r>
            <a:r>
              <a:rPr lang="en-US" altLang="ko-KR" sz="2200" dirty="0" smtClean="0"/>
              <a:t>100</a:t>
            </a:r>
            <a:r>
              <a:rPr lang="ko-KR" altLang="en-US" sz="2200" dirty="0" smtClean="0"/>
              <a:t>배 휘어잡기</a:t>
            </a:r>
            <a:r>
              <a:rPr lang="en-US" altLang="ko-KR" sz="2200" dirty="0" smtClean="0"/>
              <a:t>, </a:t>
            </a:r>
            <a:r>
              <a:rPr lang="ko-KR" altLang="en-US" sz="2200" dirty="0" err="1" smtClean="0"/>
              <a:t>예림미디어</a:t>
            </a:r>
            <a:r>
              <a:rPr lang="en-US" altLang="ko-KR" sz="2200" dirty="0" smtClean="0"/>
              <a:t>]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기억력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배 휘어잡기</a:t>
            </a:r>
            <a:endParaRPr lang="ko-KR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ko-KR" dirty="0">
                <a:hlinkClick r:id="rId2"/>
              </a:rPr>
              <a:t>'</a:t>
            </a:r>
            <a:r>
              <a:rPr lang="ko-KR" altLang="en-US" dirty="0">
                <a:hlinkClick r:id="rId2"/>
              </a:rPr>
              <a:t>수학</a:t>
            </a:r>
            <a:r>
              <a:rPr lang="en-US" altLang="ko-KR" dirty="0">
                <a:hlinkClick r:id="rId2"/>
              </a:rPr>
              <a:t>=</a:t>
            </a:r>
            <a:r>
              <a:rPr lang="ko-KR" altLang="en-US" dirty="0">
                <a:hlinkClick r:id="rId2"/>
              </a:rPr>
              <a:t>스토리</a:t>
            </a:r>
            <a:r>
              <a:rPr lang="en-US" altLang="ko-KR" dirty="0">
                <a:hlinkClick r:id="rId2"/>
              </a:rPr>
              <a:t>' </a:t>
            </a:r>
            <a:r>
              <a:rPr lang="ko-KR" altLang="en-US" b="1" dirty="0">
                <a:hlinkClick r:id="rId2"/>
              </a:rPr>
              <a:t>개념</a:t>
            </a:r>
            <a:r>
              <a:rPr lang="en-US" altLang="ko-KR" dirty="0">
                <a:hlinkClick r:id="rId2"/>
              </a:rPr>
              <a:t>·</a:t>
            </a:r>
            <a:r>
              <a:rPr lang="ko-KR" altLang="en-US" b="1" dirty="0">
                <a:hlinkClick r:id="rId2"/>
              </a:rPr>
              <a:t>원리</a:t>
            </a:r>
            <a:r>
              <a:rPr lang="en-US" altLang="ko-KR" dirty="0">
                <a:hlinkClick r:id="rId2"/>
              </a:rPr>
              <a:t>, </a:t>
            </a:r>
            <a:r>
              <a:rPr lang="ko-KR" altLang="en-US" dirty="0">
                <a:hlinkClick r:id="rId2"/>
              </a:rPr>
              <a:t>책 읽듯 줄줄 </a:t>
            </a:r>
            <a:r>
              <a:rPr lang="ko-KR" altLang="en-US" dirty="0" smtClean="0">
                <a:hlinkClick r:id="rId2"/>
              </a:rPr>
              <a:t>이해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http://imath.tv/intro/index.html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>
                <a:hlinkClick r:id="rId4"/>
              </a:rPr>
              <a:t>개념원리</a:t>
            </a:r>
            <a:r>
              <a:rPr lang="ko-KR" altLang="en-US" dirty="0" smtClean="0">
                <a:hlinkClick r:id="rId4"/>
              </a:rPr>
              <a:t> </a:t>
            </a:r>
            <a:r>
              <a:rPr lang="ko-KR" altLang="en-US" dirty="0" err="1" smtClean="0">
                <a:hlinkClick r:id="rId4"/>
              </a:rPr>
              <a:t>국제교육학습원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>
                <a:hlinkClick r:id="rId5"/>
              </a:rPr>
              <a:t>개념원리</a:t>
            </a:r>
            <a:r>
              <a:rPr lang="ko-KR" altLang="en-US" dirty="0">
                <a:hlinkClick r:id="rId5"/>
              </a:rPr>
              <a:t>수학연구소 </a:t>
            </a:r>
            <a:r>
              <a:rPr lang="en-US" altLang="ko-KR" dirty="0">
                <a:hlinkClick r:id="rId5"/>
              </a:rPr>
              <a:t>- </a:t>
            </a:r>
            <a:r>
              <a:rPr lang="ko-KR" altLang="en-US" dirty="0">
                <a:hlinkClick r:id="rId5"/>
              </a:rPr>
              <a:t>대한민국 </a:t>
            </a:r>
            <a:r>
              <a:rPr lang="en-US" altLang="ko-KR" dirty="0">
                <a:hlinkClick r:id="rId5"/>
              </a:rPr>
              <a:t>NO.1 </a:t>
            </a:r>
            <a:r>
              <a:rPr lang="ko-KR" altLang="en-US" dirty="0">
                <a:hlinkClick r:id="rId5"/>
              </a:rPr>
              <a:t>고시포털 고시마당</a:t>
            </a:r>
            <a:r>
              <a:rPr lang="ko-KR" altLang="en-US" dirty="0"/>
              <a:t> </a:t>
            </a:r>
          </a:p>
          <a:p>
            <a:endParaRPr lang="en-US" altLang="ko-KR" dirty="0" smtClean="0"/>
          </a:p>
          <a:p>
            <a:r>
              <a:rPr lang="ko-KR" altLang="en-US" dirty="0">
                <a:hlinkClick r:id="rId6"/>
              </a:rPr>
              <a:t>그림 </a:t>
            </a:r>
            <a:r>
              <a:rPr lang="en-US" altLang="ko-KR" dirty="0">
                <a:hlinkClick r:id="rId6"/>
              </a:rPr>
              <a:t>- </a:t>
            </a:r>
            <a:r>
              <a:rPr lang="ko-KR" altLang="en-US" b="1" dirty="0" smtClean="0">
                <a:hlinkClick r:id="rId6"/>
              </a:rPr>
              <a:t>개념원리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ko-KR" altLang="en-US" dirty="0">
                <a:hlinkClick r:id="rId7"/>
              </a:rPr>
              <a:t>정석</a:t>
            </a:r>
            <a:r>
              <a:rPr lang="en-US" altLang="ko-KR" dirty="0">
                <a:hlinkClick r:id="rId7"/>
              </a:rPr>
              <a:t>+</a:t>
            </a:r>
            <a:r>
              <a:rPr lang="ko-KR" altLang="en-US" b="1" dirty="0">
                <a:hlinkClick r:id="rId7"/>
              </a:rPr>
              <a:t>개념원리</a:t>
            </a:r>
            <a:r>
              <a:rPr lang="en-US" altLang="ko-KR" dirty="0">
                <a:hlinkClick r:id="rId7"/>
              </a:rPr>
              <a:t>??? - </a:t>
            </a:r>
            <a:r>
              <a:rPr lang="ko-KR" altLang="en-US" dirty="0" smtClean="0">
                <a:hlinkClick r:id="rId7"/>
              </a:rPr>
              <a:t>공신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>
                <a:hlinkClick r:id="rId8"/>
              </a:rPr>
              <a:t>수학</a:t>
            </a:r>
            <a:r>
              <a:rPr lang="en-US" altLang="ko-KR" dirty="0">
                <a:hlinkClick r:id="rId8"/>
              </a:rPr>
              <a:t>·</a:t>
            </a:r>
            <a:r>
              <a:rPr lang="ko-KR" altLang="en-US" dirty="0" smtClean="0">
                <a:hlinkClick r:id="rId8"/>
              </a:rPr>
              <a:t>과학서술형은 </a:t>
            </a:r>
            <a:r>
              <a:rPr lang="en-US" altLang="ko-KR" dirty="0">
                <a:hlinkClick r:id="rId8"/>
              </a:rPr>
              <a:t>'</a:t>
            </a:r>
            <a:r>
              <a:rPr lang="ko-KR" altLang="en-US" b="1" dirty="0">
                <a:hlinkClick r:id="rId8"/>
              </a:rPr>
              <a:t>개념</a:t>
            </a:r>
            <a:r>
              <a:rPr lang="en-US" altLang="ko-KR" dirty="0">
                <a:hlinkClick r:id="rId8"/>
              </a:rPr>
              <a:t>·</a:t>
            </a:r>
            <a:r>
              <a:rPr lang="ko-KR" altLang="en-US" b="1" dirty="0">
                <a:hlinkClick r:id="rId8"/>
              </a:rPr>
              <a:t>원리</a:t>
            </a:r>
            <a:r>
              <a:rPr lang="ko-KR" altLang="en-US" dirty="0">
                <a:hlinkClick r:id="rId8"/>
              </a:rPr>
              <a:t> 이해</a:t>
            </a:r>
            <a:r>
              <a:rPr lang="en-US" altLang="ko-KR" dirty="0">
                <a:hlinkClick r:id="rId8"/>
              </a:rPr>
              <a:t>' </a:t>
            </a:r>
            <a:r>
              <a:rPr lang="ko-KR" altLang="en-US" dirty="0">
                <a:hlinkClick r:id="rId8"/>
              </a:rPr>
              <a:t>우선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개념 원리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개념 원리 문제해결</a:t>
            </a:r>
            <a:endParaRPr lang="ko-KR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ko-KR" altLang="en-US" b="1" dirty="0">
                <a:hlinkClick r:id="rId2"/>
              </a:rPr>
              <a:t>스키마</a:t>
            </a:r>
            <a:r>
              <a:rPr lang="ko-KR" altLang="en-US" dirty="0">
                <a:hlinkClick r:id="rId2"/>
              </a:rPr>
              <a:t>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 err="1" smtClean="0">
                <a:hlinkClick r:id="rId2"/>
              </a:rPr>
              <a:t>위키백과</a:t>
            </a:r>
            <a:endParaRPr lang="en-US" altLang="ko-KR" dirty="0" smtClean="0">
              <a:hlinkClick r:id="rId2"/>
            </a:endParaRPr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b="1" dirty="0">
                <a:hlinkClick r:id="rId3"/>
              </a:rPr>
              <a:t>Schema</a:t>
            </a:r>
            <a:r>
              <a:rPr lang="en-US" altLang="ko-KR" dirty="0">
                <a:hlinkClick r:id="rId3"/>
              </a:rPr>
              <a:t> (psychology) - Wikipedia, the free </a:t>
            </a:r>
            <a:r>
              <a:rPr lang="en-US" altLang="ko-KR" dirty="0" smtClean="0">
                <a:hlinkClick r:id="rId3"/>
              </a:rPr>
              <a:t>encyclopedia</a:t>
            </a:r>
            <a:endParaRPr lang="en-US" altLang="ko-KR" dirty="0" smtClean="0"/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b="1" dirty="0">
                <a:hlinkClick r:id="rId4"/>
              </a:rPr>
              <a:t>schema</a:t>
            </a:r>
            <a:r>
              <a:rPr lang="en-US" altLang="ko-KR" dirty="0">
                <a:hlinkClick r:id="rId4"/>
              </a:rPr>
              <a:t>.org - </a:t>
            </a:r>
            <a:r>
              <a:rPr lang="en-US" altLang="ko-KR" dirty="0" smtClean="0">
                <a:hlinkClick r:id="rId4"/>
              </a:rPr>
              <a:t>Home</a:t>
            </a:r>
            <a:endParaRPr lang="en-US" altLang="ko-KR" dirty="0" smtClean="0"/>
          </a:p>
          <a:p>
            <a:endParaRPr lang="en-US" altLang="ko-KR" dirty="0">
              <a:hlinkClick r:id="rId2"/>
            </a:endParaRPr>
          </a:p>
          <a:p>
            <a:r>
              <a:rPr lang="en-US" altLang="ko-KR" b="1" dirty="0" smtClean="0">
                <a:hlinkClick r:id="rId5"/>
              </a:rPr>
              <a:t>Schema</a:t>
            </a:r>
            <a:endParaRPr lang="en-US" altLang="ko-KR" b="1" dirty="0" smtClean="0"/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http://nature-talk.com/</a:t>
            </a:r>
          </a:p>
          <a:p>
            <a:endParaRPr lang="en-US" altLang="ko-KR" dirty="0">
              <a:hlinkClick r:id="rId2"/>
            </a:endParaRPr>
          </a:p>
          <a:p>
            <a:r>
              <a:rPr lang="en-US" altLang="ko-KR" b="1" dirty="0" err="1" smtClean="0">
                <a:hlinkClick r:id="rId6" action="ppaction://hlinkfile"/>
              </a:rPr>
              <a:t>Searchfor</a:t>
            </a:r>
            <a:r>
              <a:rPr lang="en-US" altLang="ko-KR" b="1" dirty="0" smtClean="0">
                <a:hlinkClick r:id="rId6" action="ppaction://hlinkfile"/>
              </a:rPr>
              <a:t> </a:t>
            </a:r>
            <a:r>
              <a:rPr lang="en-US" altLang="ko-KR" b="1" dirty="0">
                <a:hlinkClick r:id="rId6" action="ppaction://hlinkfile"/>
              </a:rPr>
              <a:t>images of </a:t>
            </a:r>
            <a:r>
              <a:rPr lang="ko-KR" altLang="en-US" b="1" dirty="0" smtClean="0">
                <a:hlinkClick r:id="rId6" action="ppaction://hlinkfile"/>
              </a:rPr>
              <a:t>스키마</a:t>
            </a: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스키마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창의적 문제해결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창의적 문제해결 예시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ko-KR" altLang="en-US" b="1" dirty="0" smtClean="0"/>
              <a:t>筆 문방사우를 정갈하게 준비하여 </a:t>
            </a:r>
            <a:endParaRPr lang="ko-KR" altLang="en-US" dirty="0" smtClean="0"/>
          </a:p>
          <a:p>
            <a:r>
              <a:rPr lang="ko-KR" altLang="en-US" b="1" dirty="0" smtClean="0"/>
              <a:t>     먹을 </a:t>
            </a:r>
            <a:r>
              <a:rPr lang="ko-KR" altLang="en-US" b="1" dirty="0" smtClean="0"/>
              <a:t>정성 드려</a:t>
            </a:r>
            <a:r>
              <a:rPr lang="ko-KR" altLang="en-US" b="1" dirty="0" smtClean="0"/>
              <a:t>  철저히 곱디곱게 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  </a:t>
            </a:r>
            <a:r>
              <a:rPr lang="ko-KR" altLang="en-US" b="1" dirty="0" smtClean="0"/>
              <a:t>진하게 </a:t>
            </a:r>
            <a:r>
              <a:rPr lang="ko-KR" altLang="en-US" b="1" dirty="0" smtClean="0"/>
              <a:t>갈아서 </a:t>
            </a:r>
            <a:endParaRPr lang="ko-KR" altLang="en-US" dirty="0" smtClean="0"/>
          </a:p>
          <a:p>
            <a:r>
              <a:rPr lang="ko-KR" altLang="en-US" b="1" dirty="0" smtClean="0"/>
              <a:t>    곧은 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竹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나무가 자루인 붓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필기도구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으로</a:t>
            </a:r>
            <a:endParaRPr lang="ko-KR" altLang="en-US" dirty="0" smtClean="0"/>
          </a:p>
          <a:p>
            <a:r>
              <a:rPr lang="ko-KR" altLang="en-US" b="1" dirty="0" smtClean="0"/>
              <a:t>    정신통일 집중하여  올바르고 굳건한 태도와 </a:t>
            </a:r>
            <a:endParaRPr lang="ko-KR" altLang="en-US" dirty="0" smtClean="0"/>
          </a:p>
          <a:p>
            <a:r>
              <a:rPr lang="ko-KR" altLang="en-US" b="1" dirty="0" smtClean="0"/>
              <a:t>    확신과 기쁨에 </a:t>
            </a:r>
            <a:r>
              <a:rPr lang="ko-KR" altLang="en-US" b="1" dirty="0" smtClean="0"/>
              <a:t>가득 찬 </a:t>
            </a:r>
            <a:r>
              <a:rPr lang="ko-KR" altLang="en-US" b="1" dirty="0" smtClean="0"/>
              <a:t>표정으로</a:t>
            </a:r>
            <a:endParaRPr lang="ko-KR" altLang="en-US" dirty="0" smtClean="0"/>
          </a:p>
          <a:p>
            <a:r>
              <a:rPr lang="ko-KR" altLang="en-US" b="1" dirty="0" smtClean="0"/>
              <a:t>    가지런히 손가락 다섯 개와 </a:t>
            </a:r>
            <a:endParaRPr lang="en-US" altLang="ko-KR" b="1" dirty="0" smtClean="0"/>
          </a:p>
          <a:p>
            <a:r>
              <a:rPr lang="en-US" altLang="ko-KR" b="1" dirty="0" smtClean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손목에 </a:t>
            </a:r>
            <a:r>
              <a:rPr lang="ko-KR" altLang="en-US" b="1" dirty="0" smtClean="0"/>
              <a:t>힘과 열정을</a:t>
            </a:r>
            <a:endParaRPr lang="ko-KR" altLang="en-US" dirty="0" smtClean="0"/>
          </a:p>
          <a:p>
            <a:r>
              <a:rPr lang="ko-KR" altLang="en-US" b="1" dirty="0" smtClean="0"/>
              <a:t>    골고루 나누었습니다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b="1" dirty="0" smtClean="0"/>
              <a:t>    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창의적 문제해결 예시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o-KR" altLang="en-US" b="1" dirty="0" smtClean="0"/>
              <a:t> **대나무는 마디마디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각각의 개념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가  </a:t>
            </a:r>
            <a:endParaRPr lang="en-US" altLang="ko-KR" b="1" dirty="0" smtClean="0"/>
          </a:p>
          <a:p>
            <a:r>
              <a:rPr lang="en-US" altLang="ko-KR" b="1" dirty="0" smtClean="0"/>
              <a:t>     </a:t>
            </a:r>
            <a:r>
              <a:rPr lang="ko-KR" altLang="en-US" b="1" dirty="0" smtClean="0"/>
              <a:t>연결되어  큰 나무로 </a:t>
            </a:r>
            <a:endParaRPr lang="en-US" altLang="ko-KR" b="1" dirty="0" smtClean="0"/>
          </a:p>
          <a:p>
            <a:r>
              <a:rPr lang="en-US" altLang="ko-KR" b="1" dirty="0" smtClean="0"/>
              <a:t>       </a:t>
            </a:r>
            <a:r>
              <a:rPr lang="ko-KR" altLang="en-US" b="1" dirty="0" smtClean="0"/>
              <a:t>하나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통합된 총체적 수학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되고</a:t>
            </a:r>
            <a:r>
              <a:rPr lang="en-US" altLang="ko-KR" b="1" dirty="0" smtClean="0"/>
              <a:t>,</a:t>
            </a:r>
            <a:endParaRPr lang="ko-KR" altLang="en-US" dirty="0" smtClean="0"/>
          </a:p>
          <a:p>
            <a:r>
              <a:rPr lang="ko-KR" altLang="en-US" b="1" dirty="0" smtClean="0"/>
              <a:t>         붓은 정보를 그 때마다 </a:t>
            </a:r>
            <a:endParaRPr lang="en-US" altLang="ko-KR" b="1" dirty="0" smtClean="0"/>
          </a:p>
          <a:p>
            <a:r>
              <a:rPr lang="en-US" altLang="ko-KR" b="1" dirty="0" smtClean="0"/>
              <a:t>            </a:t>
            </a:r>
            <a:r>
              <a:rPr lang="ko-KR" altLang="en-US" b="1" dirty="0" smtClean="0"/>
              <a:t>먹을 묻혀 </a:t>
            </a:r>
            <a:endParaRPr lang="ko-KR" altLang="en-US" dirty="0" smtClean="0"/>
          </a:p>
          <a:p>
            <a:r>
              <a:rPr lang="ko-KR" altLang="en-US" b="1" dirty="0" smtClean="0"/>
              <a:t>              글과 그림으로 </a:t>
            </a:r>
            <a:endParaRPr lang="en-US" altLang="ko-KR" b="1" dirty="0" smtClean="0"/>
          </a:p>
          <a:p>
            <a:r>
              <a:rPr lang="en-US" altLang="ko-KR" b="1" dirty="0" smtClean="0"/>
              <a:t>               </a:t>
            </a:r>
            <a:r>
              <a:rPr lang="ko-KR" altLang="en-US" b="1" dirty="0" smtClean="0"/>
              <a:t>구체적으로 묘사해 갑니다</a:t>
            </a:r>
            <a:r>
              <a:rPr lang="en-US" altLang="ko-KR" b="1" dirty="0" smtClean="0"/>
              <a:t>.    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객관적이고 창의적으로 훈련된 논리학습과정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  <a:r>
              <a:rPr lang="ko-KR" altLang="en-US" b="1" dirty="0" smtClean="0"/>
              <a:t>   또한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선생님의 본에 따라 그대로 쓰고</a:t>
            </a:r>
            <a:endParaRPr lang="ko-KR" altLang="en-US" dirty="0" smtClean="0"/>
          </a:p>
          <a:p>
            <a:r>
              <a:rPr lang="ko-KR" altLang="en-US" b="1" dirty="0" smtClean="0"/>
              <a:t>      실제 생활이나 문제에  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사용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수 </a:t>
            </a:r>
            <a:endParaRPr lang="en-US" altLang="ko-KR" b="1" dirty="0" smtClean="0"/>
          </a:p>
          <a:p>
            <a:r>
              <a:rPr lang="en-US" altLang="ko-KR" b="1" dirty="0" smtClean="0"/>
              <a:t>        </a:t>
            </a:r>
            <a:r>
              <a:rPr lang="ko-KR" altLang="en-US" b="1" dirty="0" smtClean="0"/>
              <a:t>있는 상태까지 발전시키는 모양입니다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 </a:t>
            </a:r>
            <a:r>
              <a:rPr lang="ko-KR" altLang="en-US" b="1" dirty="0" smtClean="0"/>
              <a:t>   명확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明確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하게  기억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記憶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하여</a:t>
            </a:r>
            <a:endParaRPr lang="ko-KR" altLang="en-US" dirty="0" smtClean="0"/>
          </a:p>
          <a:p>
            <a:r>
              <a:rPr lang="ko-KR" altLang="en-US" b="1" dirty="0" smtClean="0"/>
              <a:t>     ［기록하다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적다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외다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기억하다］</a:t>
            </a:r>
            <a:endParaRPr lang="ko-KR" altLang="en-US" dirty="0" smtClean="0"/>
          </a:p>
          <a:p>
            <a:r>
              <a:rPr lang="ko-KR" altLang="en-US" b="1" dirty="0" smtClean="0"/>
              <a:t>         언제나 꺼내 쓸 수 있기 위한  </a:t>
            </a:r>
            <a:endParaRPr lang="en-US" altLang="ko-KR" b="1" dirty="0" smtClean="0"/>
          </a:p>
          <a:p>
            <a:r>
              <a:rPr lang="en-US" altLang="ko-KR" b="1" dirty="0" smtClean="0"/>
              <a:t>            </a:t>
            </a:r>
            <a:r>
              <a:rPr lang="ko-KR" altLang="en-US" b="1" dirty="0" smtClean="0"/>
              <a:t>필수적인 단계로</a:t>
            </a:r>
            <a:endParaRPr lang="ko-KR" altLang="en-US" dirty="0" smtClean="0"/>
          </a:p>
          <a:p>
            <a:r>
              <a:rPr lang="ko-KR" altLang="en-US" b="1" dirty="0" smtClean="0"/>
              <a:t>              과정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그물 網</a:t>
            </a:r>
            <a:r>
              <a:rPr lang="en-US" altLang="ko-KR" b="1" dirty="0" smtClean="0"/>
              <a:t>:webbing)</a:t>
            </a:r>
            <a:r>
              <a:rPr lang="ko-KR" altLang="en-US" b="1" dirty="0" smtClean="0"/>
              <a:t>이자  </a:t>
            </a:r>
            <a:endParaRPr lang="en-US" altLang="ko-KR" b="1" dirty="0" smtClean="0"/>
          </a:p>
          <a:p>
            <a:r>
              <a:rPr lang="en-US" altLang="ko-KR" b="1" dirty="0" smtClean="0"/>
              <a:t>                </a:t>
            </a:r>
            <a:r>
              <a:rPr lang="ko-KR" altLang="en-US" b="1" dirty="0" smtClean="0"/>
              <a:t>결과물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거울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입니다</a:t>
            </a:r>
            <a:r>
              <a:rPr lang="en-US" altLang="ko-KR" b="1" dirty="0" smtClean="0"/>
              <a:t>.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필기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筆記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229</TotalTime>
  <Words>1069</Words>
  <Application>Microsoft Office PowerPoint</Application>
  <PresentationFormat>화면 슬라이드 쇼(4:3)</PresentationFormat>
  <Paragraphs>650</Paragraphs>
  <Slides>70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1" baseType="lpstr">
      <vt:lpstr>고구려 벽화</vt:lpstr>
      <vt:lpstr>학습 필기 기억 개념 스키마 원리  창의적 사고력  문제 해결사</vt:lpstr>
      <vt:lpstr>사고력 연계 통합</vt:lpstr>
      <vt:lpstr>반영적 사고 + 비판적사고 + 창의적사고  &lt; Reflective Thinking, Reflective Thought, Critical thinking  &amp; creative thinking</vt:lpstr>
      <vt:lpstr> 학습(學習)  </vt:lpstr>
      <vt:lpstr> 학습(學習)  </vt:lpstr>
      <vt:lpstr> 학습(學習)  </vt:lpstr>
      <vt:lpstr> 필기(筆記) </vt:lpstr>
      <vt:lpstr>필기(筆記)</vt:lpstr>
      <vt:lpstr> 필기(筆記) </vt:lpstr>
      <vt:lpstr> 필기(筆記) </vt:lpstr>
      <vt:lpstr> 필기(筆記) </vt:lpstr>
      <vt:lpstr>필기(筆記)</vt:lpstr>
      <vt:lpstr>필기(筆記)</vt:lpstr>
      <vt:lpstr>개념,원리</vt:lpstr>
      <vt:lpstr>기억장</vt:lpstr>
      <vt:lpstr>확산 수렴적 사고 </vt:lpstr>
      <vt:lpstr>개스원 피라미드</vt:lpstr>
      <vt:lpstr>학습유형</vt:lpstr>
      <vt:lpstr>완습 개념도 </vt:lpstr>
      <vt:lpstr>요약 가속화 학습법</vt:lpstr>
      <vt:lpstr>연계통합 학습법</vt:lpstr>
      <vt:lpstr>초중고 연계통합</vt:lpstr>
      <vt:lpstr>통찰 학습법</vt:lpstr>
      <vt:lpstr>난이도별 고득점학습법 </vt:lpstr>
      <vt:lpstr>다과목 연계통합융합학습법</vt:lpstr>
      <vt:lpstr>완습 개념도</vt:lpstr>
      <vt:lpstr>물리적 힘 네 가지</vt:lpstr>
      <vt:lpstr>주제별 꼬리물기 겹침 학습법 </vt:lpstr>
      <vt:lpstr>단원 연결 톱니바퀴학습법</vt:lpstr>
      <vt:lpstr>단원연계  타  과목 추출학습법 </vt:lpstr>
      <vt:lpstr>국어학습법</vt:lpstr>
      <vt:lpstr>스키마 생성론</vt:lpstr>
      <vt:lpstr>5大 국영수사과 통합 학습법</vt:lpstr>
      <vt:lpstr>비균형 학습이론</vt:lpstr>
      <vt:lpstr>학습 날개짓</vt:lpstr>
      <vt:lpstr>개념 쨈 컨서트</vt:lpstr>
      <vt:lpstr>기발심 1~2단계학습법</vt:lpstr>
      <vt:lpstr>단원 목차 하이어라키학습법</vt:lpstr>
      <vt:lpstr>학년별 학기별 단원별 타과목 연계통합 출제 개념도</vt:lpstr>
      <vt:lpstr>개념의 확장 분리</vt:lpstr>
      <vt:lpstr>기억의 종류</vt:lpstr>
      <vt:lpstr>기억의 종류</vt:lpstr>
      <vt:lpstr>효과적인 암기법</vt:lpstr>
      <vt:lpstr>효과적인 암기법</vt:lpstr>
      <vt:lpstr>효과적인 암기법</vt:lpstr>
      <vt:lpstr>효과적인 암기법</vt:lpstr>
      <vt:lpstr>효과적인 암기법</vt:lpstr>
      <vt:lpstr>효과적인 암기법</vt:lpstr>
      <vt:lpstr>효과적인 암기법</vt:lpstr>
      <vt:lpstr>효과적인 암기법</vt:lpstr>
      <vt:lpstr>효과적인 암기법</vt:lpstr>
      <vt:lpstr>기억 잘 하기</vt:lpstr>
      <vt:lpstr>기억 잘 하기</vt:lpstr>
      <vt:lpstr>기억 잘 하기</vt:lpstr>
      <vt:lpstr>기억 잘 하기</vt:lpstr>
      <vt:lpstr>기억해야 할 내용이 있을 때  그 내용을 남에게 가르쳐라</vt:lpstr>
      <vt:lpstr>학습 자료 녹음 방법</vt:lpstr>
      <vt:lpstr>그림으로 표현하기</vt:lpstr>
      <vt:lpstr>핵심 내용은 시작과 끝에서</vt:lpstr>
      <vt:lpstr>기억법칙</vt:lpstr>
      <vt:lpstr>앞 글자 따오기</vt:lpstr>
      <vt:lpstr>노래 가사로 만들어 기억하기</vt:lpstr>
      <vt:lpstr>기억력 100배 휘어잡기</vt:lpstr>
      <vt:lpstr>기억력 100배 휘어잡기</vt:lpstr>
      <vt:lpstr>개념 원리</vt:lpstr>
      <vt:lpstr>개념 원리 문제해결</vt:lpstr>
      <vt:lpstr>스키마</vt:lpstr>
      <vt:lpstr>창의적 문제해결</vt:lpstr>
      <vt:lpstr>창의적 문제해결 예시</vt:lpstr>
      <vt:lpstr>창의적 문제해결 예시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개념 스키마 원리  창의적 사고력 문제 해결사</dc:title>
  <dc:creator>SEC</dc:creator>
  <cp:lastModifiedBy>SEC</cp:lastModifiedBy>
  <cp:revision>78</cp:revision>
  <dcterms:created xsi:type="dcterms:W3CDTF">2010-09-14T07:54:42Z</dcterms:created>
  <dcterms:modified xsi:type="dcterms:W3CDTF">2010-09-15T05:39:46Z</dcterms:modified>
</cp:coreProperties>
</file>