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64" r:id="rId6"/>
    <p:sldId id="265" r:id="rId7"/>
    <p:sldId id="266" r:id="rId8"/>
    <p:sldId id="267" r:id="rId9"/>
    <p:sldId id="268" r:id="rId10"/>
    <p:sldId id="269" r:id="rId11"/>
    <p:sldId id="259" r:id="rId12"/>
    <p:sldId id="260" r:id="rId13"/>
    <p:sldId id="261" r:id="rId14"/>
    <p:sldId id="262" r:id="rId15"/>
    <p:sldId id="263" r:id="rId16"/>
    <p:sldId id="273" r:id="rId17"/>
    <p:sldId id="290" r:id="rId18"/>
    <p:sldId id="291" r:id="rId19"/>
    <p:sldId id="292" r:id="rId20"/>
    <p:sldId id="271" r:id="rId21"/>
    <p:sldId id="286" r:id="rId22"/>
    <p:sldId id="287" r:id="rId23"/>
    <p:sldId id="288" r:id="rId24"/>
    <p:sldId id="289" r:id="rId25"/>
    <p:sldId id="277" r:id="rId26"/>
    <p:sldId id="274" r:id="rId27"/>
    <p:sldId id="279" r:id="rId28"/>
    <p:sldId id="278" r:id="rId29"/>
    <p:sldId id="275" r:id="rId30"/>
    <p:sldId id="276" r:id="rId31"/>
    <p:sldId id="272" r:id="rId32"/>
    <p:sldId id="285" r:id="rId33"/>
    <p:sldId id="280" r:id="rId34"/>
    <p:sldId id="283" r:id="rId35"/>
    <p:sldId id="284" r:id="rId36"/>
    <p:sldId id="281" r:id="rId37"/>
    <p:sldId id="282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3" autoAdjust="0"/>
    <p:restoredTop sz="94660"/>
  </p:normalViewPr>
  <p:slideViewPr>
    <p:cSldViewPr>
      <p:cViewPr varScale="1">
        <p:scale>
          <a:sx n="77" d="100"/>
          <a:sy n="77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  <p:sndAc>
      <p:stSnd>
        <p:snd r:embed="rId1" name="hamm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cut thruBlk="1"/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75E748-98D8-4143-8F2B-CB3FEFF4E30C}" type="datetimeFigureOut">
              <a:rPr lang="ko-KR" altLang="en-US" smtClean="0"/>
              <a:pPr/>
              <a:t>2012-07-16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9696AF-D7C0-4501-B759-244C423BE7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ut thruBlk="1"/>
    <p:sndAc>
      <p:stSnd>
        <p:snd r:embed="rId13" name="hammer.wav"/>
      </p:stSnd>
    </p:sndAc>
  </p:transition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ol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FIskyBRBM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zYBExUs7i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Qd-VbvvYYU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sraoiVaLiw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HRrvHdgKt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ng/watch?v=H9Od5rADy3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SQI2OEkbI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/watch?v=zFgmtvJHsv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n0SPJPykUs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KkMzebHNII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ieonline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ol.com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4r7TnKNLM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6m7b7nP3_Os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m7b7nP3_Os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piuJDifaX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b78IRDGAy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6NFrJZRy1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c1VCGeucE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6zl8dgsswI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6lB2h0o3E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9wrPLgu0Z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iVI5BAPe00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xvO5WeZs90&amp;feature=related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ourfree.com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iG_AMNSA3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ng/watch?v=APz3tsBZ12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DjtZ2bgg_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rDVfWIeEj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zEIKWYHkh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PXh6whTUF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jGtOWyQ0Q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TDjtZ2bgg_Y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DjtZ2bgg_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t3rpnlrK2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b3dKIGgh6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iO49fMMv4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XhWtN1rrhw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ttwICtg8zI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X_TKr-29I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smtClean="0"/>
              <a:t>VIE </a:t>
            </a:r>
            <a:r>
              <a:rPr lang="ko-KR" altLang="en-US" smtClean="0"/>
              <a:t>벤치마킹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청소년학습코칭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VIE </a:t>
            </a:r>
            <a:r>
              <a:rPr lang="en-US" altLang="ko-KR" b="1" dirty="0" smtClean="0"/>
              <a:t>Videos In Education</a:t>
            </a:r>
          </a:p>
          <a:p>
            <a:r>
              <a:rPr lang="ko-KR" altLang="en-US" b="1" dirty="0" smtClean="0">
                <a:hlinkClick r:id="rId3"/>
              </a:rPr>
              <a:t>하이퍼링크 </a:t>
            </a:r>
            <a:r>
              <a:rPr lang="en-US" altLang="ko-KR" b="1" dirty="0" smtClean="0">
                <a:hlinkClick r:id="rId3"/>
              </a:rPr>
              <a:t>http://www.aol.com/</a:t>
            </a:r>
            <a:endParaRPr lang="ko-KR" altLang="en-US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>
                <a:hlinkClick r:id="rId3"/>
              </a:rPr>
              <a:t>감성다큐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>
                <a:hlinkClick r:id="rId3"/>
              </a:rPr>
              <a:t>미지수 김수영 </a:t>
            </a:r>
            <a:r>
              <a:rPr lang="ko-KR" altLang="en-US" dirty="0" err="1">
                <a:hlinkClick r:id="rId3"/>
              </a:rPr>
              <a:t>이지성</a:t>
            </a:r>
            <a:r>
              <a:rPr lang="ko-KR" altLang="en-US" dirty="0">
                <a:hlinkClick r:id="rId3"/>
              </a:rPr>
              <a:t> 꿈에게 길을 </a:t>
            </a:r>
            <a:r>
              <a:rPr lang="en-US" altLang="ko-KR" b="1" dirty="0">
                <a:hlinkClick r:id="rId3"/>
              </a:rPr>
              <a:t>...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>
                <a:hlinkClick r:id="rId3"/>
              </a:rPr>
              <a:t>칭찬을 하는 데도 요령이 있다</a:t>
            </a:r>
            <a:r>
              <a:rPr lang="en-US" altLang="ko-KR" dirty="0">
                <a:hlinkClick r:id="rId3"/>
              </a:rPr>
              <a:t>. 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능력보다 성품</a:t>
            </a:r>
            <a:r>
              <a:rPr lang="ko-KR" altLang="en-US" b="1" dirty="0">
                <a:hlinkClick r:id="rId3"/>
              </a:rPr>
              <a:t>이</a:t>
            </a:r>
            <a:r>
              <a:rPr lang="ko-KR" altLang="en-US" dirty="0">
                <a:hlinkClick r:id="rId3"/>
              </a:rPr>
              <a:t> 먼저다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공부의 즐거움</a:t>
            </a:r>
            <a:r>
              <a:rPr lang="ko-KR" altLang="en-US" b="1" dirty="0">
                <a:hlinkClick r:id="rId3"/>
              </a:rPr>
              <a:t>을</a:t>
            </a:r>
            <a:r>
              <a:rPr lang="ko-KR" altLang="en-US" dirty="0">
                <a:hlinkClick r:id="rId3"/>
              </a:rPr>
              <a:t> 느끼게 하라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한지훈 작가가 제안</a:t>
            </a:r>
            <a:r>
              <a:rPr lang="ko-KR" altLang="en-US" b="1" dirty="0">
                <a:hlinkClick r:id="rId3"/>
              </a:rPr>
              <a:t>하는</a:t>
            </a:r>
            <a:r>
              <a:rPr lang="ko-KR" altLang="en-US" dirty="0">
                <a:hlinkClick r:id="rId3"/>
              </a:rPr>
              <a:t> 자기 자신</a:t>
            </a:r>
            <a:r>
              <a:rPr lang="ko-KR" altLang="en-US" b="1" dirty="0">
                <a:hlinkClick r:id="rId3"/>
              </a:rPr>
              <a:t>을 칭찬하는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3</a:t>
            </a:r>
            <a:r>
              <a:rPr lang="ko-KR" altLang="en-US" dirty="0">
                <a:hlinkClick r:id="rId3"/>
              </a:rPr>
              <a:t>가지 방법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>
                <a:hlinkClick r:id="rId3"/>
              </a:rPr>
              <a:t>성공비법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b="1" dirty="0">
                <a:hlinkClick r:id="rId3"/>
              </a:rPr>
              <a:t>칭찬</a:t>
            </a:r>
            <a:r>
              <a:rPr lang="ko-KR" altLang="en-US" dirty="0">
                <a:hlinkClick r:id="rId3"/>
              </a:rPr>
              <a:t>기술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이현아 </a:t>
            </a:r>
            <a:r>
              <a:rPr lang="en-US" altLang="ko-KR" dirty="0">
                <a:hlinkClick r:id="rId3"/>
              </a:rPr>
              <a:t>10</a:t>
            </a:r>
            <a:r>
              <a:rPr lang="ko-KR" altLang="en-US" dirty="0">
                <a:hlinkClick r:id="rId3"/>
              </a:rPr>
              <a:t>분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dirty="0" err="1">
                <a:hlinkClick r:id="rId3"/>
              </a:rPr>
              <a:t>wmv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</a:t>
            </a:r>
            <a:r>
              <a:rPr lang="en-US" altLang="ko-KR" b="1" dirty="0" smtClean="0">
                <a:hlinkClick r:id="rId3"/>
              </a:rPr>
              <a:t>1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취업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노동시장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대학 속 </a:t>
            </a:r>
            <a:r>
              <a:rPr lang="en-US" altLang="ko-KR" dirty="0" smtClean="0">
                <a:hlinkClick r:id="rId3"/>
              </a:rPr>
              <a:t>88</a:t>
            </a:r>
            <a:r>
              <a:rPr lang="ko-KR" altLang="en-US" dirty="0" smtClean="0">
                <a:hlinkClick r:id="rId3"/>
              </a:rPr>
              <a:t>만원 세대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en-US" altLang="ko-KR" dirty="0" smtClean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2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교육 너머 노동시장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알 것과 바꿀 것</a:t>
            </a:r>
            <a:r>
              <a:rPr lang="en-US" altLang="ko-KR" dirty="0" smtClean="0">
                <a:hlinkClick r:id="rId3"/>
              </a:rPr>
              <a:t>_5</a:t>
            </a:r>
            <a:r>
              <a:rPr lang="ko-KR" altLang="en-US" dirty="0" smtClean="0">
                <a:hlinkClick r:id="rId3"/>
              </a:rPr>
              <a:t>분 스케치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</a:t>
            </a:r>
            <a:r>
              <a:rPr lang="en-US" altLang="ko-KR" b="1" dirty="0" smtClean="0">
                <a:hlinkClick r:id="rId3"/>
              </a:rPr>
              <a:t>3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글로벌 금융 위기와 한국 고용 위기</a:t>
            </a:r>
            <a:r>
              <a:rPr lang="en-US" altLang="ko-KR" dirty="0" smtClean="0">
                <a:hlinkClick r:id="rId3"/>
              </a:rPr>
              <a:t>_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4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88</a:t>
            </a:r>
            <a:r>
              <a:rPr lang="ko-KR" altLang="en-US" dirty="0" smtClean="0">
                <a:hlinkClick r:id="rId3"/>
              </a:rPr>
              <a:t>만원세대 대학생들이 본 취업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NIE&lt;VIE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hlinkClick r:id="rId3"/>
              </a:rPr>
              <a:t>NIEonline.com: </a:t>
            </a:r>
            <a:r>
              <a:rPr lang="en-US" altLang="ko-KR" b="1" dirty="0" smtClean="0">
                <a:hlinkClick r:id="rId3"/>
              </a:rPr>
              <a:t>Newspapers In Education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VIE </a:t>
            </a:r>
            <a:r>
              <a:rPr lang="en-US" altLang="ko-KR" b="1" dirty="0" smtClean="0"/>
              <a:t>Videos In Education</a:t>
            </a:r>
          </a:p>
          <a:p>
            <a:endParaRPr lang="en-US" altLang="ko-KR" b="1" dirty="0" smtClean="0"/>
          </a:p>
          <a:p>
            <a:r>
              <a:rPr lang="ko-KR" altLang="en-US" b="1" dirty="0" smtClean="0"/>
              <a:t>키워드 </a:t>
            </a:r>
            <a:r>
              <a:rPr lang="en-US" altLang="ko-KR" b="1" dirty="0" smtClean="0"/>
              <a:t>+</a:t>
            </a:r>
            <a:r>
              <a:rPr lang="en-US" altLang="ko-KR" b="1" dirty="0" err="1" smtClean="0"/>
              <a:t>Youtube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를 </a:t>
            </a:r>
            <a:r>
              <a:rPr lang="en-US" altLang="ko-KR" b="1" dirty="0" smtClean="0">
                <a:hlinkClick r:id="rId4"/>
              </a:rPr>
              <a:t>http://www.aol.com/</a:t>
            </a:r>
            <a:r>
              <a:rPr lang="en-US" altLang="ko-KR" b="1" dirty="0" smtClean="0"/>
              <a:t> </a:t>
            </a:r>
          </a:p>
          <a:p>
            <a:r>
              <a:rPr lang="en-US" altLang="ko-KR" b="1" dirty="0" smtClean="0"/>
              <a:t>    </a:t>
            </a:r>
            <a:r>
              <a:rPr lang="ko-KR" altLang="en-US" b="1" dirty="0" smtClean="0"/>
              <a:t>검색 후  취사선택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감상 중에  </a:t>
            </a:r>
            <a:r>
              <a:rPr lang="en-US" altLang="ko-KR" b="1" dirty="0" smtClean="0"/>
              <a:t>7~12</a:t>
            </a:r>
            <a:r>
              <a:rPr lang="ko-KR" altLang="en-US" b="1" dirty="0" smtClean="0"/>
              <a:t>개 키워드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키쎈텐스</a:t>
            </a:r>
            <a:r>
              <a:rPr lang="ko-KR" altLang="en-US" b="1" dirty="0" smtClean="0"/>
              <a:t> 정리</a:t>
            </a:r>
            <a:endParaRPr lang="en-US" altLang="ko-KR" b="1" dirty="0" smtClean="0"/>
          </a:p>
          <a:p>
            <a:r>
              <a:rPr lang="en-US" altLang="ko-KR" b="1" dirty="0" smtClean="0"/>
              <a:t> </a:t>
            </a:r>
            <a:r>
              <a:rPr lang="ko-KR" altLang="en-US" b="1" dirty="0" smtClean="0"/>
              <a:t>좌우명 및 학습 </a:t>
            </a:r>
            <a:r>
              <a:rPr lang="ko-KR" altLang="en-US" b="1" dirty="0" err="1" smtClean="0"/>
              <a:t>사명서를</a:t>
            </a:r>
            <a:r>
              <a:rPr lang="ko-KR" altLang="en-US" b="1" dirty="0" smtClean="0"/>
              <a:t> 작성해 보세요</a:t>
            </a:r>
            <a:r>
              <a:rPr lang="en-US" altLang="ko-KR" b="1" dirty="0" smtClean="0"/>
              <a:t>!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5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취업의 사각지대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지방대학을 고민한다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4"/>
            </a:endParaRPr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err="1" smtClean="0">
                <a:hlinkClick r:id="rId3"/>
              </a:rPr>
              <a:t>행복한</a:t>
            </a:r>
            <a:r>
              <a:rPr lang="ko-KR" altLang="en-US" b="1" dirty="0" err="1" smtClean="0">
                <a:hlinkClick r:id="rId3"/>
              </a:rPr>
              <a:t>진로</a:t>
            </a:r>
            <a:r>
              <a:rPr lang="ko-KR" altLang="en-US" dirty="0" err="1" smtClean="0">
                <a:hlinkClick r:id="rId3"/>
              </a:rPr>
              <a:t>학교</a:t>
            </a:r>
            <a:r>
              <a:rPr lang="en-US" altLang="ko-KR" dirty="0" smtClean="0">
                <a:hlinkClick r:id="rId3"/>
              </a:rPr>
              <a:t>] 6</a:t>
            </a:r>
            <a:r>
              <a:rPr lang="ko-KR" altLang="en-US" dirty="0" smtClean="0">
                <a:hlinkClick r:id="rId3"/>
              </a:rPr>
              <a:t>강 진학</a:t>
            </a:r>
            <a:r>
              <a:rPr lang="ko-KR" altLang="en-US" b="1" dirty="0" smtClean="0">
                <a:hlinkClick r:id="rId3"/>
              </a:rPr>
              <a:t>지도</a:t>
            </a:r>
            <a:r>
              <a:rPr lang="ko-KR" altLang="en-US" dirty="0" smtClean="0">
                <a:hlinkClick r:id="rId3"/>
              </a:rPr>
              <a:t>에 갇힌 </a:t>
            </a:r>
            <a:r>
              <a:rPr lang="ko-KR" altLang="en-US" b="1" dirty="0" smtClean="0">
                <a:hlinkClick r:id="rId3"/>
              </a:rPr>
              <a:t>진로지도</a:t>
            </a:r>
            <a:r>
              <a:rPr lang="ko-KR" altLang="en-US" dirty="0" smtClean="0">
                <a:hlinkClick r:id="rId3"/>
              </a:rPr>
              <a:t> 구출하기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7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대학교수가 본 취업 전쟁 속 대학의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8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b="1" dirty="0" smtClean="0">
                <a:hlinkClick r:id="rId3"/>
              </a:rPr>
              <a:t>진학지도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b="1" dirty="0" smtClean="0">
                <a:hlinkClick r:id="rId3"/>
              </a:rPr>
              <a:t>에 갇힌 진로지도 구출하기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9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'</a:t>
            </a:r>
            <a:r>
              <a:rPr lang="ko-KR" altLang="en-US" b="1" dirty="0" smtClean="0">
                <a:hlinkClick r:id="rId3"/>
              </a:rPr>
              <a:t>진로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가치를 만나다</a:t>
            </a:r>
            <a:r>
              <a:rPr lang="en-US" altLang="ko-KR" dirty="0" smtClean="0">
                <a:hlinkClick r:id="rId3"/>
              </a:rPr>
              <a:t>'_5</a:t>
            </a:r>
            <a:r>
              <a:rPr lang="ko-KR" altLang="en-US" dirty="0" err="1" smtClean="0">
                <a:hlinkClick r:id="rId3"/>
              </a:rPr>
              <a:t>분스케치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en-US" altLang="ko-KR" b="1" dirty="0" smtClean="0">
                <a:hlinkClick r:id="rId3"/>
              </a:rPr>
              <a:t>2010</a:t>
            </a:r>
            <a:r>
              <a:rPr lang="ko-KR" altLang="en-US" b="1" dirty="0" smtClean="0">
                <a:hlinkClick r:id="rId3"/>
              </a:rPr>
              <a:t>등대지기학교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우리나라 교육의 목표는 </a:t>
            </a:r>
            <a:r>
              <a:rPr lang="en-US" altLang="ko-KR" dirty="0" smtClean="0">
                <a:hlinkClick r:id="rId3"/>
              </a:rPr>
              <a:t>OOOO??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en-US" altLang="ko-KR" b="1" dirty="0" smtClean="0">
                <a:hlinkClick r:id="rId3"/>
              </a:rPr>
              <a:t>2010</a:t>
            </a:r>
            <a:r>
              <a:rPr lang="ko-KR" altLang="en-US" b="1" dirty="0" smtClean="0">
                <a:hlinkClick r:id="rId3"/>
              </a:rPr>
              <a:t>등대지기학교</a:t>
            </a:r>
            <a:r>
              <a:rPr lang="en-US" altLang="ko-KR" dirty="0" smtClean="0">
                <a:hlinkClick r:id="rId3"/>
              </a:rPr>
              <a:t>] </a:t>
            </a:r>
            <a:r>
              <a:rPr lang="en-US" altLang="ko-KR" b="1" dirty="0" smtClean="0">
                <a:hlinkClick r:id="rId3"/>
              </a:rPr>
              <a:t>1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대한민국은 사교육에 속고 있다</a:t>
            </a:r>
            <a:r>
              <a:rPr lang="en-US" altLang="ko-KR" dirty="0" smtClean="0">
                <a:hlinkClick r:id="rId3"/>
              </a:rPr>
              <a:t>_5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3"/>
              </a:rPr>
              <a:t>등대지기 학교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2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5</a:t>
            </a:r>
            <a:r>
              <a:rPr lang="ko-KR" altLang="en-US" dirty="0" smtClean="0">
                <a:hlinkClick r:id="rId3"/>
              </a:rPr>
              <a:t>분 스케치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en-US" altLang="ko-KR" b="1" dirty="0" smtClean="0">
                <a:hlinkClick r:id="rId3"/>
              </a:rPr>
              <a:t>2010</a:t>
            </a:r>
            <a:r>
              <a:rPr lang="ko-KR" altLang="en-US" b="1" dirty="0" smtClean="0">
                <a:hlinkClick r:id="rId3"/>
              </a:rPr>
              <a:t>등대지기학교</a:t>
            </a:r>
            <a:r>
              <a:rPr lang="en-US" altLang="ko-KR" dirty="0" smtClean="0">
                <a:hlinkClick r:id="rId3"/>
              </a:rPr>
              <a:t>] </a:t>
            </a:r>
            <a:r>
              <a:rPr lang="en-US" altLang="ko-KR" b="1" dirty="0" smtClean="0">
                <a:hlinkClick r:id="rId3"/>
              </a:rPr>
              <a:t>3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옆집 엄마 한마디에 무너지지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en-US" altLang="ko-KR" b="1" dirty="0" smtClean="0">
                <a:hlinkClick r:id="rId3"/>
              </a:rPr>
              <a:t>2010</a:t>
            </a:r>
            <a:r>
              <a:rPr lang="ko-KR" altLang="en-US" b="1" dirty="0" smtClean="0">
                <a:hlinkClick r:id="rId3"/>
              </a:rPr>
              <a:t>등대지기학교</a:t>
            </a:r>
            <a:r>
              <a:rPr lang="en-US" altLang="ko-KR" dirty="0" smtClean="0">
                <a:hlinkClick r:id="rId3"/>
              </a:rPr>
              <a:t>] 4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미래형 교육제도를 상상한다</a:t>
            </a:r>
            <a:r>
              <a:rPr lang="en-US" altLang="ko-KR" dirty="0" smtClean="0">
                <a:hlinkClick r:id="rId3"/>
              </a:rPr>
              <a:t>_5</a:t>
            </a:r>
            <a:r>
              <a:rPr lang="ko-KR" altLang="en-US" dirty="0" smtClean="0">
                <a:hlinkClick r:id="rId3"/>
              </a:rPr>
              <a:t>분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산봉우리만 산은 아니다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229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3"/>
                        </a:rPr>
                        <a:t>http://www.youtube.com/watch?v=CxvO5WeZs90&amp;feature=related</a:t>
                      </a:r>
                      <a:endParaRPr lang="en-US" altLang="ko-KR" dirty="0" smtClean="0">
                        <a:hlinkClick r:id="rId4"/>
                      </a:endParaRPr>
                    </a:p>
                    <a:p>
                      <a:pPr latinLnBrk="1"/>
                      <a:r>
                        <a:rPr lang="en-US" altLang="ko-KR" dirty="0" smtClean="0">
                          <a:hlinkClick r:id="rId4"/>
                        </a:rPr>
                        <a:t>http://www.fourfree.com/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연봉 </a:t>
                      </a:r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억 이하는 아르바이트</a:t>
                      </a:r>
                      <a:r>
                        <a:rPr lang="en-US" altLang="ko-KR" sz="1200" dirty="0" smtClean="0"/>
                        <a:t>? </a:t>
                      </a:r>
                      <a:r>
                        <a:rPr lang="ko-KR" altLang="en-US" sz="1200" dirty="0" smtClean="0"/>
                        <a:t>전용기 </a:t>
                      </a:r>
                      <a:r>
                        <a:rPr lang="en-US" altLang="ko-KR" sz="1200" dirty="0" smtClean="0"/>
                        <a:t>350</a:t>
                      </a:r>
                      <a:r>
                        <a:rPr lang="ko-KR" altLang="en-US" sz="1200" dirty="0" smtClean="0"/>
                        <a:t>억 만들려면</a:t>
                      </a:r>
                      <a:r>
                        <a:rPr lang="en-US" altLang="ko-KR" sz="1200" dirty="0" smtClean="0"/>
                        <a:t>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인간극장</a:t>
                      </a:r>
                      <a:r>
                        <a:rPr lang="en-US" altLang="ko-KR" sz="1200" dirty="0" smtClean="0"/>
                        <a:t>&lt;&lt; </a:t>
                      </a:r>
                      <a:r>
                        <a:rPr lang="ko-KR" altLang="en-US" sz="1200" dirty="0" err="1" smtClean="0"/>
                        <a:t>포토그래퍼인가</a:t>
                      </a:r>
                      <a:r>
                        <a:rPr lang="en-US" altLang="ko-KR" sz="1200" dirty="0" smtClean="0"/>
                        <a:t>? </a:t>
                      </a:r>
                      <a:r>
                        <a:rPr lang="ko-KR" altLang="en-US" sz="1200" dirty="0" smtClean="0"/>
                        <a:t>사진관 아저씨인가</a:t>
                      </a:r>
                      <a:r>
                        <a:rPr lang="en-US" altLang="ko-KR" sz="1200" dirty="0" smtClean="0"/>
                        <a:t>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               높은 산 등정준비</a:t>
                      </a:r>
                      <a:r>
                        <a:rPr lang="en-US" altLang="ko-KR" sz="1200" dirty="0" smtClean="0"/>
                        <a:t>&lt;&lt;</a:t>
                      </a:r>
                      <a:r>
                        <a:rPr lang="ko-KR" altLang="en-US" sz="1200" dirty="0" smtClean="0"/>
                        <a:t>고가</a:t>
                      </a:r>
                      <a:r>
                        <a:rPr lang="en-US" altLang="ko-KR" sz="1200" dirty="0" smtClean="0"/>
                        <a:t>!</a:t>
                      </a:r>
                      <a:r>
                        <a:rPr lang="ko-KR" altLang="en-US" sz="1200" dirty="0" smtClean="0"/>
                        <a:t>보험료</a:t>
                      </a:r>
                      <a:r>
                        <a:rPr lang="en-US" altLang="ko-KR" sz="1200" dirty="0" smtClean="0"/>
                        <a:t>!</a:t>
                      </a:r>
                      <a:r>
                        <a:rPr lang="ko-KR" altLang="en-US" sz="1200" dirty="0" smtClean="0"/>
                        <a:t>자연보호세금</a:t>
                      </a:r>
                      <a:r>
                        <a:rPr lang="en-US" altLang="ko-KR" sz="1200" dirty="0" smtClean="0"/>
                        <a:t>!</a:t>
                      </a:r>
                      <a:r>
                        <a:rPr lang="ko-KR" altLang="en-US" sz="1200" dirty="0" smtClean="0"/>
                        <a:t>장비</a:t>
                      </a:r>
                      <a:r>
                        <a:rPr lang="en-US" altLang="ko-KR" sz="1200" dirty="0" smtClean="0"/>
                        <a:t>!</a:t>
                      </a:r>
                      <a:r>
                        <a:rPr lang="ko-KR" altLang="en-US" sz="1200" dirty="0" smtClean="0"/>
                        <a:t>식사대</a:t>
                      </a:r>
                      <a:r>
                        <a:rPr lang="en-US" altLang="ko-KR" sz="1200" dirty="0" smtClean="0"/>
                        <a:t>!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               된장 팔아서 연봉 </a:t>
                      </a:r>
                      <a:r>
                        <a:rPr lang="en-US" altLang="ko-KR" sz="1200" dirty="0" smtClean="0"/>
                        <a:t>400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               남난희님</a:t>
                      </a:r>
                      <a:r>
                        <a:rPr lang="en-US" altLang="ko-KR" sz="1200" dirty="0" smtClean="0"/>
                        <a:t>&lt;(</a:t>
                      </a:r>
                      <a:r>
                        <a:rPr lang="ko-KR" altLang="en-US" sz="1200" dirty="0" smtClean="0"/>
                        <a:t>소나무에게</a:t>
                      </a:r>
                      <a:r>
                        <a:rPr lang="en-US" altLang="ko-KR" sz="1200" dirty="0" smtClean="0"/>
                        <a:t>) </a:t>
                      </a:r>
                      <a:r>
                        <a:rPr lang="ko-KR" altLang="en-US" sz="1200" dirty="0" smtClean="0"/>
                        <a:t>어쩜 넌 잘 생겼니</a:t>
                      </a:r>
                      <a:r>
                        <a:rPr lang="en-US" altLang="ko-KR" sz="1200" dirty="0" smtClean="0"/>
                        <a:t>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              </a:t>
                      </a:r>
                      <a:r>
                        <a:rPr lang="ko-KR" altLang="en-US" sz="1200" dirty="0" smtClean="0"/>
                        <a:t>산의 정상은 산의 일부이다</a:t>
                      </a:r>
                      <a:r>
                        <a:rPr lang="en-US" altLang="ko-KR" sz="1200" dirty="0" smtClean="0"/>
                        <a:t>!  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              </a:t>
                      </a:r>
                      <a:r>
                        <a:rPr lang="ko-KR" altLang="en-US" sz="1200" dirty="0" smtClean="0"/>
                        <a:t>지금 이 곳도 산이다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              </a:t>
                      </a:r>
                      <a:r>
                        <a:rPr lang="ko-KR" altLang="en-US" sz="1200" dirty="0" smtClean="0"/>
                        <a:t>정점 전 아무 것도 </a:t>
                      </a:r>
                      <a:r>
                        <a:rPr lang="ko-KR" altLang="en-US" sz="1200" dirty="0" err="1" smtClean="0"/>
                        <a:t>안보이는가</a:t>
                      </a:r>
                      <a:r>
                        <a:rPr lang="en-US" altLang="ko-KR" sz="1200" dirty="0" smtClean="0"/>
                        <a:t>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              </a:t>
                      </a:r>
                      <a:r>
                        <a:rPr lang="ko-KR" altLang="en-US" sz="1200" dirty="0" smtClean="0"/>
                        <a:t>산과 </a:t>
                      </a:r>
                      <a:r>
                        <a:rPr lang="ko-KR" altLang="en-US" sz="1200" dirty="0" err="1" smtClean="0"/>
                        <a:t>의사소통한다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               </a:t>
                      </a:r>
                      <a:r>
                        <a:rPr lang="ko-KR" altLang="en-US" sz="1200" dirty="0" err="1" smtClean="0"/>
                        <a:t>종편</a:t>
                      </a:r>
                      <a:r>
                        <a:rPr lang="ko-KR" altLang="en-US" sz="1200" dirty="0" smtClean="0"/>
                        <a:t> 채널 </a:t>
                      </a:r>
                      <a:r>
                        <a:rPr lang="en-US" altLang="ko-KR" sz="1200" dirty="0" smtClean="0"/>
                        <a:t>&lt;&lt; </a:t>
                      </a:r>
                      <a:r>
                        <a:rPr lang="ko-KR" altLang="en-US" sz="1200" dirty="0" smtClean="0"/>
                        <a:t>볼 거리가 많느냐</a:t>
                      </a:r>
                      <a:r>
                        <a:rPr lang="en-US" altLang="ko-KR" sz="1200" dirty="0" smtClean="0"/>
                        <a:t>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삶의 가장 높은 곳만 바라보고 계시나요</a:t>
                      </a:r>
                      <a:r>
                        <a:rPr lang="en-US" altLang="ko-KR" sz="1200" dirty="0" smtClean="0"/>
                        <a:t>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삶의 가장 화려한 시간만 오기를 기다리고 계시나요</a:t>
                      </a:r>
                      <a:r>
                        <a:rPr lang="en-US" altLang="ko-KR" sz="1200" dirty="0" smtClean="0"/>
                        <a:t>? 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en-US" altLang="ko-KR" b="1" dirty="0" smtClean="0">
                <a:hlinkClick r:id="rId3"/>
              </a:rPr>
              <a:t>2010</a:t>
            </a:r>
            <a:r>
              <a:rPr lang="ko-KR" altLang="en-US" b="1" dirty="0" smtClean="0">
                <a:hlinkClick r:id="rId3"/>
              </a:rPr>
              <a:t>등대지기학교</a:t>
            </a:r>
            <a:r>
              <a:rPr lang="en-US" altLang="ko-KR" dirty="0" smtClean="0">
                <a:hlinkClick r:id="rId3"/>
              </a:rPr>
              <a:t>] 6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미래사회를 살아갈 우리 아이들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3"/>
              </a:rPr>
              <a:t>우석훈이 말하는 </a:t>
            </a:r>
            <a:r>
              <a:rPr lang="ko-KR" altLang="en-US" b="1" dirty="0" smtClean="0">
                <a:hlinkClick r:id="rId3"/>
              </a:rPr>
              <a:t>청소년 진로</a:t>
            </a:r>
            <a:r>
              <a:rPr lang="ko-KR" altLang="en-US" dirty="0" smtClean="0">
                <a:hlinkClick r:id="rId3"/>
              </a:rPr>
              <a:t>교육 </a:t>
            </a:r>
            <a:r>
              <a:rPr lang="en-US" altLang="ko-KR" dirty="0" smtClean="0">
                <a:hlinkClick r:id="rId3"/>
              </a:rPr>
              <a:t>1/7 -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3"/>
              </a:rPr>
              <a:t>우석훈이 말하는 청소년 진로교육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2/7 -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3"/>
              </a:rPr>
              <a:t>우석훈이 말하는 청소년 진로교육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3/7 -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3"/>
              </a:rPr>
              <a:t>우석훈이 말하는 청소년 진로교육 </a:t>
            </a:r>
            <a:r>
              <a:rPr lang="en-US" altLang="ko-KR" b="1" dirty="0" smtClean="0">
                <a:hlinkClick r:id="rId3"/>
              </a:rPr>
              <a:t>4/7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3"/>
              </a:rPr>
              <a:t>우석훈이 말하는 청소년 진로교육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5/7 -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3"/>
              </a:rPr>
              <a:t>우석훈이 말하는 청소년 진로교육 </a:t>
            </a:r>
            <a:r>
              <a:rPr lang="en-US" altLang="ko-KR" b="1" dirty="0" smtClean="0">
                <a:hlinkClick r:id="rId3"/>
              </a:rPr>
              <a:t>6/7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4"/>
            </a:endParaRP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3"/>
              </a:rPr>
              <a:t>우석훈이 말하는 </a:t>
            </a:r>
            <a:r>
              <a:rPr lang="ko-KR" altLang="en-US" b="1" dirty="0" smtClean="0">
                <a:hlinkClick r:id="rId3"/>
              </a:rPr>
              <a:t>청소년 진로</a:t>
            </a:r>
            <a:r>
              <a:rPr lang="ko-KR" altLang="en-US" dirty="0" smtClean="0">
                <a:hlinkClick r:id="rId3"/>
              </a:rPr>
              <a:t>교육 </a:t>
            </a:r>
            <a:r>
              <a:rPr lang="en-US" altLang="ko-KR" dirty="0" smtClean="0">
                <a:hlinkClick r:id="rId3"/>
              </a:rPr>
              <a:t>2/7 -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 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자존감을</a:t>
            </a:r>
            <a:r>
              <a:rPr lang="ko-KR" altLang="en-US" b="1" dirty="0">
                <a:hlinkClick r:id="rId3"/>
              </a:rPr>
              <a:t> 살리는 칭찬 한마디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b="1" dirty="0" err="1">
                <a:hlinkClick r:id="rId3"/>
              </a:rPr>
              <a:t>avi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http://www.youtube.com/watch?v=pt3rpnlrK2M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당신은 내게 특별한 사람입니다</a:t>
            </a:r>
            <a:r>
              <a:rPr lang="en-US" altLang="ko-KR" dirty="0">
                <a:hlinkClick r:id="rId3"/>
              </a:rPr>
              <a:t>. 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자녀는 부모의 모습을 비춰주는 거울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자녀의 미래를 바꾸는 밥상머리 교육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어둠을 밝히는 긍정의 등불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자기주도 </a:t>
            </a:r>
            <a:r>
              <a:rPr lang="en-US" altLang="ko-KR" dirty="0" smtClean="0"/>
              <a:t>VIE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3"/>
              </a:rPr>
              <a:t>감성다큐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꿈과 적성을 찾아준 피카소의 아버지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  <p:transition>
    <p:cut thruBlk="1"/>
    <p:sndAc>
      <p:stSnd>
        <p:snd r:embed="rId2" name="hamme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589</Words>
  <Application>Microsoft Office PowerPoint</Application>
  <PresentationFormat>화면 슬라이드 쇼(4:3)</PresentationFormat>
  <Paragraphs>103</Paragraphs>
  <Slides>37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38" baseType="lpstr">
      <vt:lpstr>광선</vt:lpstr>
      <vt:lpstr>자기주도 VIE 벤치마킹  청소년학습코칭</vt:lpstr>
      <vt:lpstr>NIE&lt;VIE</vt:lpstr>
      <vt:lpstr>예시&lt;산봉우리만 산은 아니다</vt:lpstr>
      <vt:lpstr> 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  <vt:lpstr>자기주도 VIE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유튜브 벤치마킹  청소년학습코칭</dc:title>
  <dc:creator>SEC</dc:creator>
  <cp:lastModifiedBy>SEC</cp:lastModifiedBy>
  <cp:revision>29</cp:revision>
  <dcterms:created xsi:type="dcterms:W3CDTF">2012-07-15T23:47:28Z</dcterms:created>
  <dcterms:modified xsi:type="dcterms:W3CDTF">2012-07-16T00:56:10Z</dcterms:modified>
</cp:coreProperties>
</file>