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980E6-5B4E-42F5-A419-A3BC35FE4943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8FDA4-2F94-4364-AFD3-619543B185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39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Father of </a:t>
            </a:r>
            <a:r>
              <a:rPr lang="en-US" altLang="ko-KR" dirty="0" err="1" smtClean="0"/>
              <a:t>Raimundo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A4-2F94-4364-AFD3-619543B1852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11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A4-2F94-4364-AFD3-619543B1852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0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8FDA4-2F94-4364-AFD3-619543B1852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04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1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5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8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0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7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1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7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1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6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0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4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1BA9-5635-4023-9E9C-17749FFC6688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861B-166C-4EB4-96F9-AF86D7C9FB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75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2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22862" y="764704"/>
            <a:ext cx="40211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Federico de </a:t>
            </a:r>
            <a:r>
              <a:rPr lang="en-US" altLang="ko-KR" sz="3600" b="1" dirty="0" err="1"/>
              <a:t>Madrazo</a:t>
            </a:r>
            <a:r>
              <a:rPr lang="en-US" altLang="ko-KR" sz="3600" b="1" dirty="0"/>
              <a:t> y Kuntz </a:t>
            </a:r>
            <a:r>
              <a:rPr lang="en-US" altLang="ko-KR" sz="2000" b="1" dirty="0" smtClean="0"/>
              <a:t>(1815</a:t>
            </a:r>
            <a:r>
              <a:rPr lang="en-US" altLang="ko-KR" sz="2000" b="1" baseline="30000" dirty="0" smtClean="0"/>
              <a:t>-</a:t>
            </a:r>
            <a:r>
              <a:rPr lang="en-US" altLang="ko-KR" sz="2000" b="1" dirty="0" smtClean="0"/>
              <a:t>1894) </a:t>
            </a:r>
            <a:endParaRPr lang="en-US" altLang="ko-KR" sz="2000" b="1" dirty="0"/>
          </a:p>
          <a:p>
            <a:pPr algn="ctr"/>
            <a:endParaRPr lang="en-US" altLang="ko-KR" sz="2800" b="1" dirty="0" smtClean="0"/>
          </a:p>
          <a:p>
            <a:pPr algn="ctr"/>
            <a:r>
              <a:rPr lang="en-US" altLang="ko-KR" sz="2800" b="1" dirty="0" smtClean="0"/>
              <a:t>Spanish painter</a:t>
            </a:r>
            <a:endParaRPr lang="ko-KR" altLang="en-US" sz="2800" b="1" dirty="0"/>
          </a:p>
        </p:txBody>
      </p:sp>
      <p:sp>
        <p:nvSpPr>
          <p:cNvPr id="4" name="직사각형 3"/>
          <p:cNvSpPr/>
          <p:nvPr/>
        </p:nvSpPr>
        <p:spPr>
          <a:xfrm>
            <a:off x="6384636" y="6021288"/>
            <a:ext cx="149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self-portrait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5122862" y="3148830"/>
            <a:ext cx="4021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(Father </a:t>
            </a:r>
            <a:r>
              <a:rPr lang="en-US" altLang="ko-KR" b="1" dirty="0"/>
              <a:t>of </a:t>
            </a:r>
            <a:r>
              <a:rPr lang="en-US" altLang="ko-KR" b="1" dirty="0" err="1" smtClean="0"/>
              <a:t>Raimundo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Madrazo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7" name="Musikkorps der Bundeswehr 05 Yiddisch Danc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6085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0"/>
            <a:ext cx="7781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6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0"/>
            <a:ext cx="5229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6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5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8" y="0"/>
            <a:ext cx="5646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88" y="0"/>
            <a:ext cx="4492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8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6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7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0"/>
            <a:ext cx="530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7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0"/>
            <a:ext cx="530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0"/>
            <a:ext cx="4983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6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0"/>
            <a:ext cx="565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0"/>
            <a:ext cx="558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2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0"/>
            <a:ext cx="4125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4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6043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1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510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02224" y="1052736"/>
            <a:ext cx="40417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err="1"/>
              <a:t>Raimundo</a:t>
            </a:r>
            <a:r>
              <a:rPr lang="en-US" altLang="ko-KR" sz="3200" b="1" dirty="0"/>
              <a:t> de </a:t>
            </a:r>
            <a:r>
              <a:rPr lang="en-US" altLang="ko-KR" sz="3200" b="1" dirty="0" err="1"/>
              <a:t>Madrazo</a:t>
            </a:r>
            <a:r>
              <a:rPr lang="en-US" altLang="ko-KR" sz="3200" b="1" dirty="0"/>
              <a:t> y </a:t>
            </a:r>
            <a:r>
              <a:rPr lang="en-US" altLang="ko-KR" sz="3200" b="1" dirty="0" err="1"/>
              <a:t>Garreta</a:t>
            </a:r>
            <a:r>
              <a:rPr lang="en-US" altLang="ko-KR" sz="3200" dirty="0"/>
              <a:t> </a:t>
            </a:r>
            <a:r>
              <a:rPr lang="en-US" altLang="ko-KR" sz="2000" b="1" dirty="0" smtClean="0"/>
              <a:t>(1841-1920)</a:t>
            </a:r>
            <a:endParaRPr lang="en-US" altLang="ko-KR" sz="2000" b="1" dirty="0"/>
          </a:p>
          <a:p>
            <a:pPr algn="ctr"/>
            <a:endParaRPr lang="en-US" altLang="ko-KR" sz="2400" b="1" dirty="0" smtClean="0"/>
          </a:p>
          <a:p>
            <a:pPr algn="ctr"/>
            <a:r>
              <a:rPr lang="en-US" altLang="ko-KR" sz="2800" b="1" dirty="0" smtClean="0"/>
              <a:t>Spanish </a:t>
            </a:r>
            <a:r>
              <a:rPr lang="en-US" altLang="ko-KR" sz="2800" b="1" dirty="0"/>
              <a:t>painter </a:t>
            </a:r>
            <a:endParaRPr lang="ko-KR" altLang="en-US" sz="2800" b="1" dirty="0"/>
          </a:p>
        </p:txBody>
      </p:sp>
      <p:sp>
        <p:nvSpPr>
          <p:cNvPr id="4" name="직사각형 3"/>
          <p:cNvSpPr/>
          <p:nvPr/>
        </p:nvSpPr>
        <p:spPr>
          <a:xfrm>
            <a:off x="5102225" y="3245145"/>
            <a:ext cx="4041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(Son </a:t>
            </a:r>
            <a:r>
              <a:rPr lang="en-US" altLang="ko-KR" b="1" dirty="0"/>
              <a:t>of </a:t>
            </a:r>
            <a:r>
              <a:rPr lang="en-US" altLang="ko-KR" b="1" dirty="0" smtClean="0"/>
              <a:t>Federico </a:t>
            </a:r>
            <a:r>
              <a:rPr lang="en-US" altLang="ko-KR" b="1" dirty="0" err="1" smtClean="0"/>
              <a:t>Madrazo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6417020" y="6165304"/>
            <a:ext cx="15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 Portrait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043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8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358204" y="5980638"/>
            <a:ext cx="378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Portrait  </a:t>
            </a:r>
          </a:p>
          <a:p>
            <a:pPr algn="ctr"/>
            <a:r>
              <a:rPr lang="en-US" altLang="ko-KR" b="1" dirty="0" smtClean="0"/>
              <a:t>by Father Federico </a:t>
            </a:r>
            <a:r>
              <a:rPr lang="en-US" altLang="ko-KR" b="1" dirty="0" err="1"/>
              <a:t>Madrazo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573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63"/>
            <a:ext cx="9144000" cy="572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75" y="0"/>
            <a:ext cx="5022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0"/>
            <a:ext cx="531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1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0"/>
            <a:ext cx="5032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6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0"/>
            <a:ext cx="348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6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0"/>
            <a:ext cx="527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8" y="0"/>
            <a:ext cx="5265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0"/>
            <a:ext cx="430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0"/>
            <a:ext cx="4133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9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3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3" y="0"/>
            <a:ext cx="5043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0"/>
            <a:ext cx="391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4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0"/>
            <a:ext cx="5557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8" y="0"/>
            <a:ext cx="5367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3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13" y="0"/>
            <a:ext cx="4700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7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0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0"/>
            <a:ext cx="5441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3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25" y="0"/>
            <a:ext cx="4832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6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0"/>
            <a:ext cx="8477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6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0"/>
            <a:ext cx="3867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452320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78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0"/>
            <a:ext cx="5400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2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6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0"/>
            <a:ext cx="901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6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94"/>
            <a:ext cx="5497944" cy="6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8" y="0"/>
            <a:ext cx="4746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화면 슬라이드 쇼(4:3)</PresentationFormat>
  <Paragraphs>17</Paragraphs>
  <Slides>41</Slides>
  <Notes>3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2016-06-09T07:20:11Z</dcterms:created>
  <dcterms:modified xsi:type="dcterms:W3CDTF">2016-06-09T08:01:58Z</dcterms:modified>
</cp:coreProperties>
</file>