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92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98" r:id="rId21"/>
    <p:sldId id="277" r:id="rId22"/>
    <p:sldId id="278" r:id="rId23"/>
    <p:sldId id="279" r:id="rId24"/>
    <p:sldId id="280" r:id="rId25"/>
    <p:sldId id="282" r:id="rId26"/>
    <p:sldId id="302" r:id="rId27"/>
    <p:sldId id="284" r:id="rId28"/>
    <p:sldId id="285" r:id="rId29"/>
    <p:sldId id="286" r:id="rId30"/>
    <p:sldId id="287" r:id="rId31"/>
    <p:sldId id="288" r:id="rId32"/>
    <p:sldId id="299" r:id="rId33"/>
    <p:sldId id="293" r:id="rId34"/>
    <p:sldId id="303" r:id="rId35"/>
    <p:sldId id="304" r:id="rId36"/>
    <p:sldId id="294" r:id="rId37"/>
    <p:sldId id="296" r:id="rId38"/>
  </p:sldIdLst>
  <p:sldSz cx="9144000" cy="6858000" type="screen4x3"/>
  <p:notesSz cx="6858000" cy="9144000"/>
  <p:photoAlbum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89" autoAdjust="0"/>
    <p:restoredTop sz="94660"/>
  </p:normalViewPr>
  <p:slideViewPr>
    <p:cSldViewPr>
      <p:cViewPr>
        <p:scale>
          <a:sx n="70" d="100"/>
          <a:sy n="70" d="100"/>
        </p:scale>
        <p:origin x="-432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ED0B58-C0E4-4BA5-A31C-DFEBA0889B02}" type="datetimeFigureOut">
              <a:rPr lang="ko-KR" altLang="en-US" smtClean="0"/>
              <a:t>2015-09-17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89064D-76F5-4AB3-912C-636DD36A0B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4355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Self</a:t>
            </a:r>
            <a:r>
              <a:rPr lang="en-US" altLang="ko-KR" baseline="0" dirty="0" smtClean="0"/>
              <a:t> Portrait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9064D-76F5-4AB3-912C-636DD36A0BEA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99728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9064D-76F5-4AB3-912C-636DD36A0BEA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048808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9064D-76F5-4AB3-912C-636DD36A0BEA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858248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The Charitable Lord         </a:t>
            </a:r>
            <a:r>
              <a:rPr lang="en-US" altLang="ko-K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Agony in the Garden</a:t>
            </a:r>
            <a:r>
              <a:rPr lang="en-US" altLang="ko-KR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ko-KR" altLang="en-US" dirty="0" smtClean="0"/>
              <a:t>마</a:t>
            </a:r>
            <a:r>
              <a:rPr lang="en-US" altLang="ko-KR" dirty="0" smtClean="0"/>
              <a:t>26:39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1F17E-E929-4430-A95D-B9FBD1A5CE93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29067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9064D-76F5-4AB3-912C-636DD36A0BEA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03167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9064D-76F5-4AB3-912C-636DD36A0BEA}" type="slidenum">
              <a:rPr lang="ko-KR" altLang="en-US" smtClean="0"/>
              <a:t>29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17450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9064D-76F5-4AB3-912C-636DD36A0BEA}" type="slidenum">
              <a:rPr lang="ko-KR" altLang="en-US" smtClean="0"/>
              <a:t>37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2420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The Shepherds and the Angel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9064D-76F5-4AB3-912C-636DD36A0BEA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365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Jesus Tempted by the Devil </a:t>
            </a:r>
            <a:r>
              <a:rPr lang="ko-KR" altLang="en-US" dirty="0" smtClean="0"/>
              <a:t>마</a:t>
            </a:r>
            <a:r>
              <a:rPr lang="en-US" altLang="ko-KR" dirty="0" smtClean="0"/>
              <a:t>4:1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9064D-76F5-4AB3-912C-636DD36A0BEA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97027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 smtClean="0"/>
              <a:t>The Sermon on the Mount </a:t>
            </a:r>
            <a:r>
              <a:rPr lang="ko-KR" altLang="en-US" dirty="0" smtClean="0"/>
              <a:t>마</a:t>
            </a:r>
            <a:r>
              <a:rPr lang="en-US" altLang="ko-KR" dirty="0" smtClean="0"/>
              <a:t>5:2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9064D-76F5-4AB3-912C-636DD36A0BEA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6725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9064D-76F5-4AB3-912C-636DD36A0BEA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54235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9064D-76F5-4AB3-912C-636DD36A0BEA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55738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9064D-76F5-4AB3-912C-636DD36A0BEA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0772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9064D-76F5-4AB3-912C-636DD36A0BEA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35387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9064D-76F5-4AB3-912C-636DD36A0BEA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3172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D302-24DA-4265-B683-0235501E5345}" type="datetimeFigureOut">
              <a:rPr lang="ko-KR" altLang="en-US" smtClean="0"/>
              <a:t>2015-09-17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28622-3316-4B88-859D-2BB82D4F4AD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323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D302-24DA-4265-B683-0235501E5345}" type="datetimeFigureOut">
              <a:rPr lang="ko-KR" altLang="en-US" smtClean="0"/>
              <a:t>2015-09-17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28622-3316-4B88-859D-2BB82D4F4AD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086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D302-24DA-4265-B683-0235501E5345}" type="datetimeFigureOut">
              <a:rPr lang="ko-KR" altLang="en-US" smtClean="0"/>
              <a:t>2015-09-17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28622-3316-4B88-859D-2BB82D4F4AD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108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D302-24DA-4265-B683-0235501E5345}" type="datetimeFigureOut">
              <a:rPr lang="ko-KR" altLang="en-US" smtClean="0"/>
              <a:t>2015-09-17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28622-3316-4B88-859D-2BB82D4F4AD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181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D302-24DA-4265-B683-0235501E5345}" type="datetimeFigureOut">
              <a:rPr lang="ko-KR" altLang="en-US" smtClean="0"/>
              <a:t>2015-09-17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28622-3316-4B88-859D-2BB82D4F4AD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9255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D302-24DA-4265-B683-0235501E5345}" type="datetimeFigureOut">
              <a:rPr lang="ko-KR" altLang="en-US" smtClean="0"/>
              <a:t>2015-09-17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28622-3316-4B88-859D-2BB82D4F4AD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399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D302-24DA-4265-B683-0235501E5345}" type="datetimeFigureOut">
              <a:rPr lang="ko-KR" altLang="en-US" smtClean="0"/>
              <a:t>2015-09-17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28622-3316-4B88-859D-2BB82D4F4AD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64044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D302-24DA-4265-B683-0235501E5345}" type="datetimeFigureOut">
              <a:rPr lang="ko-KR" altLang="en-US" smtClean="0"/>
              <a:t>2015-09-17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28622-3316-4B88-859D-2BB82D4F4AD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735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D302-24DA-4265-B683-0235501E5345}" type="datetimeFigureOut">
              <a:rPr lang="ko-KR" altLang="en-US" smtClean="0"/>
              <a:t>2015-09-17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28622-3316-4B88-859D-2BB82D4F4AD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0584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D302-24DA-4265-B683-0235501E5345}" type="datetimeFigureOut">
              <a:rPr lang="ko-KR" altLang="en-US" smtClean="0"/>
              <a:t>2015-09-17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28622-3316-4B88-859D-2BB82D4F4AD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501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D302-24DA-4265-B683-0235501E5345}" type="datetimeFigureOut">
              <a:rPr lang="ko-KR" altLang="en-US" smtClean="0"/>
              <a:t>2015-09-17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28622-3316-4B88-859D-2BB82D4F4AD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21032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1D302-24DA-4265-B683-0235501E5345}" type="datetimeFigureOut">
              <a:rPr lang="ko-KR" altLang="en-US" smtClean="0"/>
              <a:t>2015-09-17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28622-3316-4B88-859D-2BB82D4F4AD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64417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6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38" y="0"/>
            <a:ext cx="851852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Louvin Brothers - Oh Lord, My Go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900608" y="5949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01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66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937" y="-10398"/>
            <a:ext cx="39290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0" y="5445224"/>
            <a:ext cx="52149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 smtClean="0"/>
              <a:t>Twelve </a:t>
            </a:r>
            <a:r>
              <a:rPr lang="en-US" altLang="ko-KR" sz="2400" b="1" dirty="0"/>
              <a:t>year old </a:t>
            </a:r>
            <a:r>
              <a:rPr lang="en-US" altLang="ko-KR" sz="2400" b="1" dirty="0" smtClean="0"/>
              <a:t>Jesus </a:t>
            </a:r>
          </a:p>
          <a:p>
            <a:pPr algn="ctr"/>
            <a:r>
              <a:rPr lang="en-US" altLang="ko-KR" sz="2400" b="1" dirty="0" smtClean="0"/>
              <a:t>in </a:t>
            </a:r>
            <a:r>
              <a:rPr lang="en-US" altLang="ko-KR" sz="2400" b="1" dirty="0"/>
              <a:t>the </a:t>
            </a:r>
            <a:r>
              <a:rPr lang="en-US" altLang="ko-KR" sz="2400" b="1" dirty="0" smtClean="0"/>
              <a:t>Temple </a:t>
            </a:r>
          </a:p>
          <a:p>
            <a:pPr algn="ctr"/>
            <a:r>
              <a:rPr lang="ko-KR" altLang="en-US" sz="2400" b="1" dirty="0" err="1" smtClean="0"/>
              <a:t>눅</a:t>
            </a:r>
            <a:r>
              <a:rPr lang="en-US" altLang="ko-KR" sz="2400" b="1" dirty="0"/>
              <a:t>2:46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9922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846"/>
            <a:ext cx="39227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3894839" y="5814736"/>
            <a:ext cx="52209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/>
              <a:t>Christ Being Baptized </a:t>
            </a:r>
            <a:r>
              <a:rPr lang="en-US" altLang="ko-KR" sz="2400" b="1" dirty="0" smtClean="0"/>
              <a:t>   </a:t>
            </a:r>
          </a:p>
          <a:p>
            <a:pPr algn="ctr"/>
            <a:r>
              <a:rPr lang="ko-KR" altLang="en-US" sz="2400" b="1" dirty="0" smtClean="0"/>
              <a:t>막</a:t>
            </a:r>
            <a:r>
              <a:rPr lang="en-US" altLang="ko-KR" sz="2400" b="1" dirty="0"/>
              <a:t>1:9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2143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575" y="-12032"/>
            <a:ext cx="39084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-1" y="5790672"/>
            <a:ext cx="52355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/>
              <a:t>Jesus Tempted by the Devil </a:t>
            </a:r>
            <a:endParaRPr lang="en-US" altLang="ko-KR" sz="2400" b="1" dirty="0" smtClean="0"/>
          </a:p>
          <a:p>
            <a:pPr algn="ctr"/>
            <a:r>
              <a:rPr lang="ko-KR" altLang="en-US" sz="2400" b="1" dirty="0" smtClean="0"/>
              <a:t>마</a:t>
            </a:r>
            <a:r>
              <a:rPr lang="en-US" altLang="ko-KR" sz="2400" b="1" dirty="0"/>
              <a:t>4:1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4706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" y="0"/>
            <a:ext cx="60229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6033372" y="5805264"/>
            <a:ext cx="31100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/>
              <a:t>Wedding at </a:t>
            </a:r>
            <a:r>
              <a:rPr lang="en-US" altLang="ko-KR" sz="2400" b="1" dirty="0" smtClean="0"/>
              <a:t>Cana</a:t>
            </a:r>
            <a:r>
              <a:rPr lang="en-US" altLang="ko-KR" sz="2400" b="1" dirty="0"/>
              <a:t> </a:t>
            </a:r>
            <a:r>
              <a:rPr lang="ko-KR" altLang="en-US" sz="2400" b="1" dirty="0" smtClean="0"/>
              <a:t>요</a:t>
            </a:r>
            <a:r>
              <a:rPr lang="en-US" altLang="ko-KR" sz="2400" b="1" dirty="0"/>
              <a:t>2:1 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4071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550" y="-11487"/>
            <a:ext cx="61404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-29380" y="5373216"/>
            <a:ext cx="30011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/>
              <a:t>Cleansing </a:t>
            </a:r>
            <a:endParaRPr lang="en-US" altLang="ko-KR" sz="2400" b="1" dirty="0" smtClean="0"/>
          </a:p>
          <a:p>
            <a:pPr algn="ctr"/>
            <a:r>
              <a:rPr lang="en-US" altLang="ko-KR" sz="2400" b="1" dirty="0" smtClean="0"/>
              <a:t>of </a:t>
            </a:r>
            <a:r>
              <a:rPr lang="en-US" altLang="ko-KR" sz="2400" b="1" dirty="0"/>
              <a:t>the </a:t>
            </a:r>
            <a:r>
              <a:rPr lang="en-US" altLang="ko-KR" sz="2400" b="1" dirty="0" smtClean="0"/>
              <a:t>Temple </a:t>
            </a:r>
          </a:p>
          <a:p>
            <a:pPr algn="ctr"/>
            <a:r>
              <a:rPr lang="ko-KR" altLang="en-US" sz="2400" b="1" dirty="0" smtClean="0"/>
              <a:t>요</a:t>
            </a:r>
            <a:r>
              <a:rPr lang="en-US" altLang="ko-KR" sz="2400" b="1" dirty="0"/>
              <a:t>2:13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0219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118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6080916" y="5426622"/>
            <a:ext cx="30321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/>
              <a:t>The Sermon </a:t>
            </a:r>
            <a:endParaRPr lang="en-US" altLang="ko-KR" sz="2400" b="1" dirty="0" smtClean="0"/>
          </a:p>
          <a:p>
            <a:pPr algn="ctr"/>
            <a:r>
              <a:rPr lang="en-US" altLang="ko-KR" sz="2400" b="1" dirty="0" smtClean="0"/>
              <a:t>on </a:t>
            </a:r>
            <a:r>
              <a:rPr lang="en-US" altLang="ko-KR" sz="2400" b="1" dirty="0"/>
              <a:t>the Mount </a:t>
            </a:r>
            <a:endParaRPr lang="en-US" altLang="ko-KR" sz="2400" b="1" dirty="0" smtClean="0"/>
          </a:p>
          <a:p>
            <a:pPr algn="ctr"/>
            <a:r>
              <a:rPr lang="ko-KR" altLang="en-US" sz="2400" b="1" dirty="0" smtClean="0"/>
              <a:t>마</a:t>
            </a:r>
            <a:r>
              <a:rPr lang="en-US" altLang="ko-KR" sz="2400" b="1" dirty="0"/>
              <a:t>5:2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866016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984" y="0"/>
            <a:ext cx="49069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24696" y="6021288"/>
            <a:ext cx="4221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/>
              <a:t>Suffer</a:t>
            </a:r>
            <a:r>
              <a:rPr lang="ko-KR" altLang="en-US" sz="2400" b="1" dirty="0"/>
              <a:t> </a:t>
            </a:r>
            <a:r>
              <a:rPr lang="en-US" altLang="ko-KR" sz="2400" b="1" dirty="0"/>
              <a:t>the Children </a:t>
            </a:r>
            <a:endParaRPr lang="en-US" altLang="ko-KR" sz="2400" b="1" dirty="0" smtClean="0"/>
          </a:p>
          <a:p>
            <a:pPr algn="ctr"/>
            <a:r>
              <a:rPr lang="ko-KR" altLang="en-US" sz="2400" b="1" dirty="0" smtClean="0"/>
              <a:t>마</a:t>
            </a:r>
            <a:r>
              <a:rPr lang="en-US" altLang="ko-KR" sz="2400" b="1" dirty="0" smtClean="0"/>
              <a:t>19:13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6113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3"/>
            <a:ext cx="48688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4868861" y="5445224"/>
            <a:ext cx="42751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/>
              <a:t>The Samaritan </a:t>
            </a:r>
            <a:r>
              <a:rPr lang="en-US" altLang="ko-KR" sz="2400" b="1" dirty="0" smtClean="0"/>
              <a:t>Woman </a:t>
            </a:r>
          </a:p>
          <a:p>
            <a:pPr algn="ctr"/>
            <a:r>
              <a:rPr lang="en-US" altLang="ko-KR" sz="2400" b="1" dirty="0" smtClean="0"/>
              <a:t>at </a:t>
            </a:r>
            <a:r>
              <a:rPr lang="en-US" altLang="ko-KR" sz="2400" b="1" dirty="0"/>
              <a:t>the Well </a:t>
            </a:r>
            <a:endParaRPr lang="en-US" altLang="ko-KR" sz="2400" b="1" dirty="0" smtClean="0"/>
          </a:p>
          <a:p>
            <a:pPr algn="ctr"/>
            <a:r>
              <a:rPr lang="ko-KR" altLang="en-US" sz="2400" b="1" dirty="0" smtClean="0"/>
              <a:t>요</a:t>
            </a:r>
            <a:r>
              <a:rPr lang="en-US" altLang="ko-KR" sz="2400" b="1" dirty="0"/>
              <a:t>4:7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6077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547" y="0"/>
            <a:ext cx="54641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18020" y="5877272"/>
            <a:ext cx="36825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/>
              <a:t>Raising of Lazarus </a:t>
            </a:r>
            <a:endParaRPr lang="en-US" altLang="ko-KR" sz="2400" b="1" dirty="0" smtClean="0"/>
          </a:p>
          <a:p>
            <a:pPr algn="ctr"/>
            <a:r>
              <a:rPr lang="ko-KR" altLang="en-US" sz="2400" b="1" dirty="0" smtClean="0"/>
              <a:t>요</a:t>
            </a:r>
            <a:r>
              <a:rPr lang="en-US" altLang="ko-KR" sz="2400" b="1" dirty="0"/>
              <a:t>11:43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7054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388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5938837" y="5493131"/>
            <a:ext cx="32051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/>
              <a:t>Healing </a:t>
            </a:r>
            <a:endParaRPr lang="en-US" altLang="ko-KR" sz="2400" b="1" dirty="0" smtClean="0"/>
          </a:p>
          <a:p>
            <a:pPr algn="ctr"/>
            <a:r>
              <a:rPr lang="en-US" altLang="ko-KR" sz="2400" b="1" dirty="0" smtClean="0"/>
              <a:t>of </a:t>
            </a:r>
            <a:r>
              <a:rPr lang="en-US" altLang="ko-KR" sz="2400" b="1" dirty="0"/>
              <a:t>the Blind Man </a:t>
            </a:r>
            <a:endParaRPr lang="en-US" altLang="ko-KR" sz="2400" b="1" dirty="0" smtClean="0"/>
          </a:p>
          <a:p>
            <a:pPr algn="ctr"/>
            <a:r>
              <a:rPr lang="ko-KR" altLang="en-US" sz="2400" b="1" dirty="0" smtClean="0"/>
              <a:t>요</a:t>
            </a:r>
            <a:r>
              <a:rPr lang="en-US" altLang="ko-KR" sz="2400" b="1" dirty="0"/>
              <a:t>9:6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3356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2" y="1610390"/>
            <a:ext cx="4314824" cy="577448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직사각형 3"/>
          <p:cNvSpPr/>
          <p:nvPr/>
        </p:nvSpPr>
        <p:spPr>
          <a:xfrm>
            <a:off x="-4537" y="188640"/>
            <a:ext cx="43148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3200" b="1" dirty="0"/>
              <a:t>Carl Heinrich </a:t>
            </a:r>
            <a:r>
              <a:rPr lang="en-US" altLang="ko-KR" sz="3200" b="1" dirty="0" smtClean="0"/>
              <a:t>Bloch</a:t>
            </a:r>
          </a:p>
          <a:p>
            <a:pPr algn="ctr"/>
            <a:r>
              <a:rPr lang="en-US" altLang="ko-KR" sz="2400" b="1" dirty="0" smtClean="0"/>
              <a:t>(</a:t>
            </a:r>
            <a:r>
              <a:rPr lang="en-US" altLang="ko-KR" sz="2400" b="1" dirty="0"/>
              <a:t>1834-1890)</a:t>
            </a:r>
          </a:p>
          <a:p>
            <a:pPr algn="ctr"/>
            <a:r>
              <a:rPr lang="en-US" altLang="ko-KR" sz="2800" b="1" dirty="0"/>
              <a:t>Danish Painter</a:t>
            </a:r>
            <a:endParaRPr lang="ko-KR" altLang="en-US" sz="2800" b="1" dirty="0"/>
          </a:p>
        </p:txBody>
      </p:sp>
      <p:sp>
        <p:nvSpPr>
          <p:cNvPr id="5" name="직사각형 4"/>
          <p:cNvSpPr/>
          <p:nvPr/>
        </p:nvSpPr>
        <p:spPr>
          <a:xfrm>
            <a:off x="4599239" y="6396335"/>
            <a:ext cx="42867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/>
              <a:t>Self Portrait</a:t>
            </a:r>
            <a:endParaRPr lang="ko-KR" altLang="en-US" sz="2400" b="1" dirty="0"/>
          </a:p>
        </p:txBody>
      </p:sp>
      <p:pic>
        <p:nvPicPr>
          <p:cNvPr id="6" name="Picture 2" descr="Carl Bloch Self Portrai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246" y="0"/>
            <a:ext cx="4802754" cy="632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직사각형 6"/>
          <p:cNvSpPr/>
          <p:nvPr/>
        </p:nvSpPr>
        <p:spPr>
          <a:xfrm>
            <a:off x="1177640" y="6488668"/>
            <a:ext cx="19504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</a:rPr>
              <a:t>Self Portrait</a:t>
            </a:r>
            <a:endParaRPr lang="ko-KR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45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0"/>
            <a:ext cx="338137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35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00" y="0"/>
            <a:ext cx="47529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직사각형 3"/>
          <p:cNvSpPr/>
          <p:nvPr/>
        </p:nvSpPr>
        <p:spPr>
          <a:xfrm>
            <a:off x="713779" y="6373888"/>
            <a:ext cx="39712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400" b="1" dirty="0" err="1"/>
              <a:t>Consolator</a:t>
            </a:r>
            <a:r>
              <a:rPr lang="en-US" altLang="ko-KR" sz="2400" b="1" dirty="0"/>
              <a:t> at the Chapel 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97630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675" y="0"/>
            <a:ext cx="85026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997144" y="6237312"/>
            <a:ext cx="71497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400" b="1" dirty="0"/>
              <a:t>Jesus Healing the Sick at Bethesda </a:t>
            </a:r>
            <a:r>
              <a:rPr lang="en-US" altLang="ko-KR" sz="2400" b="1" dirty="0" smtClean="0"/>
              <a:t>        </a:t>
            </a:r>
            <a:r>
              <a:rPr lang="ko-KR" altLang="en-US" sz="2400" b="1" dirty="0" smtClean="0"/>
              <a:t>요</a:t>
            </a:r>
            <a:r>
              <a:rPr lang="en-US" altLang="ko-KR" sz="2400" b="1" dirty="0"/>
              <a:t>5:8 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3846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137" y="0"/>
            <a:ext cx="55038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0" y="5877272"/>
            <a:ext cx="36401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/>
              <a:t>Transfiguration </a:t>
            </a:r>
            <a:endParaRPr lang="en-US" altLang="ko-KR" sz="2400" b="1" dirty="0" smtClean="0"/>
          </a:p>
          <a:p>
            <a:pPr algn="ctr"/>
            <a:r>
              <a:rPr lang="ko-KR" altLang="en-US" sz="2400" b="1" dirty="0" smtClean="0"/>
              <a:t>마</a:t>
            </a:r>
            <a:r>
              <a:rPr lang="en-US" altLang="ko-KR" sz="2400" b="1" dirty="0"/>
              <a:t>17:2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6302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959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5601617" y="5805264"/>
            <a:ext cx="35480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/>
              <a:t>The Last Supper </a:t>
            </a:r>
            <a:endParaRPr lang="en-US" altLang="ko-KR" sz="2400" b="1" dirty="0" smtClean="0"/>
          </a:p>
          <a:p>
            <a:pPr algn="ctr"/>
            <a:r>
              <a:rPr lang="ko-KR" altLang="en-US" sz="2400" b="1" dirty="0" smtClean="0"/>
              <a:t>마</a:t>
            </a:r>
            <a:r>
              <a:rPr lang="en-US" altLang="ko-KR" sz="2400" b="1" dirty="0"/>
              <a:t>26:20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16610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987" y="12939"/>
            <a:ext cx="56880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-1" y="5779004"/>
            <a:ext cx="34559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/>
              <a:t>Peters Denial </a:t>
            </a:r>
            <a:endParaRPr lang="en-US" altLang="ko-KR" sz="2400" b="1" dirty="0" smtClean="0"/>
          </a:p>
          <a:p>
            <a:pPr algn="ctr"/>
            <a:r>
              <a:rPr lang="ko-KR" altLang="en-US" sz="2400" b="1" dirty="0" smtClean="0"/>
              <a:t>마</a:t>
            </a:r>
            <a:r>
              <a:rPr lang="en-US" altLang="ko-KR" sz="2400" b="1" dirty="0"/>
              <a:t>26:69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5295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02" y="769280"/>
            <a:ext cx="4576031" cy="5479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25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9405" y="762149"/>
            <a:ext cx="4582650" cy="548546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직사각형 3"/>
          <p:cNvSpPr/>
          <p:nvPr/>
        </p:nvSpPr>
        <p:spPr>
          <a:xfrm>
            <a:off x="2852255" y="6381328"/>
            <a:ext cx="34307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400" b="1" dirty="0"/>
              <a:t>Gethsemane</a:t>
            </a:r>
            <a:r>
              <a:rPr lang="ko-KR" altLang="en-US" sz="2400" b="1" dirty="0"/>
              <a:t> </a:t>
            </a:r>
            <a:r>
              <a:rPr lang="ko-KR" altLang="en-US" sz="2400" b="1" dirty="0" smtClean="0"/>
              <a:t>  마</a:t>
            </a:r>
            <a:r>
              <a:rPr lang="en-US" altLang="ko-KR" sz="2400" b="1" dirty="0"/>
              <a:t>26:36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92849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672"/>
            <a:ext cx="4818466" cy="5858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7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490" y="499676"/>
            <a:ext cx="4261081" cy="585864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직사각형 4"/>
          <p:cNvSpPr/>
          <p:nvPr/>
        </p:nvSpPr>
        <p:spPr>
          <a:xfrm>
            <a:off x="-1" y="6404490"/>
            <a:ext cx="91305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400" b="1" dirty="0"/>
              <a:t>Agony in the Garden </a:t>
            </a:r>
            <a:r>
              <a:rPr lang="en-US" altLang="ko-KR" sz="2400" b="1" dirty="0" smtClean="0"/>
              <a:t>               </a:t>
            </a:r>
            <a:r>
              <a:rPr lang="ko-KR" altLang="en-US" sz="2400" b="1" dirty="0" smtClean="0"/>
              <a:t>마</a:t>
            </a:r>
            <a:r>
              <a:rPr lang="en-US" altLang="ko-KR" sz="2400" b="1" dirty="0"/>
              <a:t>26:39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2804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01528"/>
            <a:ext cx="3784124" cy="5552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27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764704"/>
            <a:ext cx="4716016" cy="555279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직사각형 3"/>
          <p:cNvSpPr/>
          <p:nvPr/>
        </p:nvSpPr>
        <p:spPr>
          <a:xfrm>
            <a:off x="-23519" y="636799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/>
              <a:t>The Mocking of Christ </a:t>
            </a:r>
            <a:r>
              <a:rPr lang="en-US" altLang="ko-KR" sz="2400" b="1" dirty="0" smtClean="0"/>
              <a:t>      </a:t>
            </a:r>
            <a:r>
              <a:rPr lang="ko-KR" altLang="en-US" sz="2400" b="1" dirty="0" smtClean="0"/>
              <a:t>막</a:t>
            </a:r>
            <a:r>
              <a:rPr lang="en-US" altLang="ko-KR" sz="2400" b="1" dirty="0"/>
              <a:t>15:17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86374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2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419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5641973" y="5877272"/>
            <a:ext cx="35020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/>
              <a:t>Christ at the Cross </a:t>
            </a:r>
            <a:endParaRPr lang="en-US" altLang="ko-KR" sz="2400" b="1" dirty="0" smtClean="0"/>
          </a:p>
          <a:p>
            <a:pPr algn="ctr"/>
            <a:r>
              <a:rPr lang="ko-KR" altLang="en-US" sz="2400" b="1" dirty="0" smtClean="0"/>
              <a:t>막</a:t>
            </a:r>
            <a:r>
              <a:rPr lang="en-US" altLang="ko-KR" sz="2400" b="1" dirty="0"/>
              <a:t>15:27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4380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913" y="0"/>
            <a:ext cx="56530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-16442" y="5877272"/>
            <a:ext cx="34909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/>
              <a:t>Burial of Christ </a:t>
            </a:r>
            <a:endParaRPr lang="en-US" altLang="ko-KR" sz="2400" b="1" dirty="0" smtClean="0"/>
          </a:p>
          <a:p>
            <a:pPr algn="ctr"/>
            <a:r>
              <a:rPr lang="ko-KR" altLang="en-US" sz="2400" b="1" dirty="0" smtClean="0"/>
              <a:t>마</a:t>
            </a:r>
            <a:r>
              <a:rPr lang="en-US" altLang="ko-KR" sz="2400" b="1" dirty="0"/>
              <a:t>27:50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21900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0" y="0"/>
            <a:ext cx="50101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6588224" y="6167118"/>
            <a:ext cx="1038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b="1" dirty="0"/>
              <a:t>Christ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71927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280" y="-1"/>
            <a:ext cx="5741821" cy="713187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5707540" y="5877272"/>
            <a:ext cx="34364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/>
              <a:t>Supper at Emmaus </a:t>
            </a:r>
            <a:endParaRPr lang="en-US" altLang="ko-KR" sz="2400" b="1" dirty="0" smtClean="0"/>
          </a:p>
          <a:p>
            <a:pPr algn="ctr"/>
            <a:r>
              <a:rPr lang="ko-KR" altLang="en-US" sz="2400" b="1" dirty="0" err="1" smtClean="0"/>
              <a:t>눅</a:t>
            </a:r>
            <a:r>
              <a:rPr lang="en-US" altLang="ko-KR" sz="2400" b="1" dirty="0"/>
              <a:t>24:31 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064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89792"/>
            <a:ext cx="4656040" cy="5952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33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76672"/>
            <a:ext cx="4472965" cy="596579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직사각형 3"/>
          <p:cNvSpPr/>
          <p:nvPr/>
        </p:nvSpPr>
        <p:spPr>
          <a:xfrm>
            <a:off x="-1" y="6446114"/>
            <a:ext cx="91560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/>
              <a:t>The </a:t>
            </a:r>
            <a:r>
              <a:rPr lang="en-US" altLang="ko-KR" sz="2400" b="1" dirty="0" smtClean="0"/>
              <a:t>Resurrection</a:t>
            </a: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              </a:t>
            </a:r>
            <a:r>
              <a:rPr lang="ko-KR" altLang="en-US" sz="2400" b="1" dirty="0" smtClean="0"/>
              <a:t>마</a:t>
            </a:r>
            <a:r>
              <a:rPr lang="en-US" altLang="ko-KR" sz="2400" b="1" dirty="0"/>
              <a:t>28:2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9030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rl Bloch - Samson and the Philistines - Google Art Proje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967" y="0"/>
            <a:ext cx="5053617" cy="688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0" y="5445224"/>
            <a:ext cx="40989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/>
              <a:t>Samson and the </a:t>
            </a:r>
            <a:r>
              <a:rPr lang="en-US" altLang="ko-KR" sz="2400" b="1" dirty="0" smtClean="0"/>
              <a:t>Philistines</a:t>
            </a:r>
          </a:p>
          <a:p>
            <a:pPr algn="ctr"/>
            <a:r>
              <a:rPr lang="ko-KR" altLang="en-US" sz="2400" b="1" dirty="0" err="1"/>
              <a:t>삿</a:t>
            </a:r>
            <a:r>
              <a:rPr lang="ko-KR" altLang="en-US" sz="2400" b="1" dirty="0"/>
              <a:t> </a:t>
            </a:r>
            <a:r>
              <a:rPr lang="en-US" altLang="ko-KR" sz="2400" b="1" dirty="0"/>
              <a:t>16</a:t>
            </a:r>
            <a:endParaRPr lang="ko-KR" altLang="en-US" sz="2400" b="1" dirty="0"/>
          </a:p>
          <a:p>
            <a:pPr algn="ctr"/>
            <a:r>
              <a:rPr lang="en-US" altLang="ko-KR" sz="2400" b="1" dirty="0" smtClean="0"/>
              <a:t> 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55018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3" y="0"/>
            <a:ext cx="89931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228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4788024" cy="6176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2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912" y="332655"/>
            <a:ext cx="4319088" cy="61762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779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26" y="260648"/>
            <a:ext cx="4711116" cy="6346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6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19" y="268505"/>
            <a:ext cx="4427984" cy="63382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702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536" y="476672"/>
            <a:ext cx="4246616" cy="5910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그림 2" descr="그림3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877" y="476672"/>
            <a:ext cx="4932040" cy="5910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552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40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514"/>
            <a:ext cx="4499991" cy="61324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4139952" y="6360541"/>
            <a:ext cx="9332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800" b="1" dirty="0"/>
              <a:t>END</a:t>
            </a:r>
            <a:endParaRPr lang="ko-KR" altLang="en-US" sz="2800" b="1" dirty="0"/>
          </a:p>
        </p:txBody>
      </p:sp>
      <p:pic>
        <p:nvPicPr>
          <p:cNvPr id="4" name="그림 3" descr="10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458" y="287574"/>
            <a:ext cx="4644297" cy="61393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995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20000">
        <p:circle/>
      </p:transition>
    </mc:Choice>
    <mc:Fallback xmlns="">
      <p:transition spd="slow" advTm="20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437" y="0"/>
            <a:ext cx="551656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7803" y="5877272"/>
            <a:ext cx="36274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/>
              <a:t>Christ </a:t>
            </a:r>
            <a:endParaRPr lang="en-US" altLang="ko-KR" sz="2400" b="1" dirty="0" smtClean="0"/>
          </a:p>
          <a:p>
            <a:pPr algn="ctr"/>
            <a:r>
              <a:rPr lang="en-US" altLang="ko-KR" sz="2400" b="1" dirty="0" smtClean="0"/>
              <a:t>And </a:t>
            </a:r>
            <a:r>
              <a:rPr lang="en-US" altLang="ko-KR" sz="2400" b="1" dirty="0"/>
              <a:t>The Young Child 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60957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85"/>
            <a:ext cx="49006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4905748" y="5805264"/>
            <a:ext cx="42207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/>
              <a:t>The </a:t>
            </a:r>
            <a:r>
              <a:rPr lang="en-US" altLang="ko-KR" sz="2400" b="1" dirty="0" smtClean="0"/>
              <a:t>Annunciation  </a:t>
            </a:r>
          </a:p>
          <a:p>
            <a:pPr algn="ctr"/>
            <a:r>
              <a:rPr lang="ko-KR" altLang="en-US" sz="2400" b="1" dirty="0" err="1" smtClean="0"/>
              <a:t>눅</a:t>
            </a:r>
            <a:r>
              <a:rPr lang="en-US" altLang="ko-KR" sz="2400" b="1" dirty="0"/>
              <a:t>1:28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80253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503" y="0"/>
            <a:ext cx="36988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3085" y="5805264"/>
            <a:ext cx="54375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 smtClean="0"/>
              <a:t>Mary </a:t>
            </a:r>
            <a:r>
              <a:rPr lang="en-US" altLang="ko-KR" sz="2400" b="1" dirty="0"/>
              <a:t>and </a:t>
            </a:r>
            <a:r>
              <a:rPr lang="en-US" altLang="ko-KR" sz="2400" b="1" dirty="0" err="1" smtClean="0"/>
              <a:t>Elizabets</a:t>
            </a:r>
            <a:r>
              <a:rPr lang="en-US" altLang="ko-KR" sz="2400" b="1" dirty="0" smtClean="0"/>
              <a:t>   </a:t>
            </a:r>
          </a:p>
          <a:p>
            <a:pPr algn="ctr"/>
            <a:r>
              <a:rPr lang="ko-KR" altLang="en-US" sz="2400" b="1" dirty="0" err="1" smtClean="0"/>
              <a:t>눅</a:t>
            </a:r>
            <a:r>
              <a:rPr lang="en-US" altLang="ko-KR" sz="2400" b="1" dirty="0"/>
              <a:t>1:40 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2673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499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6149430" y="5877272"/>
            <a:ext cx="29945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/>
              <a:t>The Birth of Christ </a:t>
            </a:r>
            <a:r>
              <a:rPr lang="ko-KR" altLang="en-US" sz="2400" b="1" dirty="0" err="1"/>
              <a:t>눅</a:t>
            </a:r>
            <a:r>
              <a:rPr lang="en-US" altLang="ko-KR" sz="2400" b="1" dirty="0"/>
              <a:t>2:7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41075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9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250" y="0"/>
            <a:ext cx="62547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-15534" y="5877272"/>
            <a:ext cx="28892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/>
              <a:t>The Shepherds and the Angel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4579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그림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592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4059235" y="5877272"/>
            <a:ext cx="50847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 smtClean="0"/>
              <a:t>Massacre </a:t>
            </a:r>
            <a:r>
              <a:rPr lang="en-US" altLang="ko-KR" sz="2400" b="1" dirty="0"/>
              <a:t>of the </a:t>
            </a:r>
            <a:r>
              <a:rPr lang="en-US" altLang="ko-KR" sz="2400" b="1" dirty="0" smtClean="0"/>
              <a:t>Innocents       </a:t>
            </a:r>
            <a:r>
              <a:rPr lang="ko-KR" altLang="en-US" sz="2400" b="1" dirty="0" smtClean="0"/>
              <a:t>마</a:t>
            </a:r>
            <a:r>
              <a:rPr lang="en-US" altLang="ko-KR" sz="2400" b="1" dirty="0"/>
              <a:t>2:16</a:t>
            </a:r>
            <a:endParaRPr lang="ko-KR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0543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4000">
        <p:circle/>
      </p:transition>
    </mc:Choice>
    <mc:Fallback xmlns="">
      <p:transition spd="slow" advTm="4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220</Words>
  <Application>Microsoft Office PowerPoint</Application>
  <PresentationFormat>화면 슬라이드 쇼(4:3)</PresentationFormat>
  <Paragraphs>81</Paragraphs>
  <Slides>37</Slides>
  <Notes>15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37</vt:i4>
      </vt:variant>
    </vt:vector>
  </HeadingPairs>
  <TitlesOfParts>
    <vt:vector size="38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WORKGROUP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Windows 사용자</cp:lastModifiedBy>
  <cp:revision>17</cp:revision>
  <dcterms:created xsi:type="dcterms:W3CDTF">2015-09-17T04:33:17Z</dcterms:created>
  <dcterms:modified xsi:type="dcterms:W3CDTF">2015-09-17T07:17:24Z</dcterms:modified>
</cp:coreProperties>
</file>