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7" r:id="rId1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9002-A314-47DB-8CD8-5E9619A7D10B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8C23-8CC5-4400-B73D-FC52CD1D5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-875"/>
            <a:ext cx="33686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7475537" y="0"/>
            <a:ext cx="1668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368675" y="1124744"/>
            <a:ext cx="4106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latin typeface="Elephant" pitchFamily="18" charset="0"/>
              </a:rPr>
              <a:t>Zhang Sheng Ping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한컴바탕확장" pitchFamily="1" charset="-127"/>
                <a:ea typeface="한컴바탕확장" pitchFamily="1" charset="-127"/>
              </a:rPr>
              <a:t>(</a:t>
            </a:r>
            <a:r>
              <a:rPr lang="ko-KR" altLang="en-US" sz="2800" b="1" dirty="0" err="1">
                <a:latin typeface="한컴바탕확장" pitchFamily="1" charset="-127"/>
                <a:ea typeface="한컴바탕확장" pitchFamily="1" charset="-127"/>
              </a:rPr>
              <a:t>張生平</a:t>
            </a:r>
            <a:r>
              <a:rPr lang="en-US" altLang="ko-KR" sz="2800" b="1" dirty="0">
                <a:latin typeface="한컴바탕확장" pitchFamily="1" charset="-127"/>
                <a:ea typeface="한컴바탕확장" pitchFamily="1" charset="-127"/>
              </a:rPr>
              <a:t>)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en-US" altLang="ko-KR" b="1" dirty="0"/>
              <a:t>   </a:t>
            </a:r>
            <a:r>
              <a:rPr lang="en-US" altLang="ko-KR" b="1" dirty="0" smtClean="0"/>
              <a:t>Chinese </a:t>
            </a:r>
            <a:r>
              <a:rPr lang="en-US" altLang="ko-KR" b="1" dirty="0"/>
              <a:t>Painter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   </a:t>
            </a:r>
            <a:r>
              <a:rPr lang="en-US" altLang="ko-KR" b="1" dirty="0" smtClean="0"/>
              <a:t>2007 </a:t>
            </a:r>
            <a:r>
              <a:rPr lang="ko-KR" altLang="en-US" b="1" dirty="0"/>
              <a:t>丁亥</a:t>
            </a:r>
            <a:endParaRPr lang="ko-KR" altLang="en-US" dirty="0"/>
          </a:p>
        </p:txBody>
      </p:sp>
      <p:pic>
        <p:nvPicPr>
          <p:cNvPr id="5" name="01-想~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8613" y="0"/>
            <a:ext cx="8486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2838"/>
            <a:ext cx="91440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57288"/>
            <a:ext cx="9144000" cy="454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0" y="0"/>
            <a:ext cx="6983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20632"/>
            <a:ext cx="35401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720079" y="0"/>
            <a:ext cx="3421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49350"/>
            <a:ext cx="914400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08088"/>
            <a:ext cx="9144000" cy="444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84275"/>
            <a:ext cx="9144000" cy="448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8225" y="0"/>
            <a:ext cx="7067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14438"/>
            <a:ext cx="9144000" cy="442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33375" y="0"/>
            <a:ext cx="847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84275"/>
            <a:ext cx="9144000" cy="448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프레젠테이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프레젠테이션2</Template>
  <TotalTime>5</TotalTime>
  <Words>6</Words>
  <Application>Microsoft Office PowerPoint</Application>
  <PresentationFormat>화면 슬라이드 쇼(4:3)</PresentationFormat>
  <Paragraphs>3</Paragraphs>
  <Slides>13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프레젠테이션2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2</cp:revision>
  <dcterms:created xsi:type="dcterms:W3CDTF">2014-03-09T08:32:01Z</dcterms:created>
  <dcterms:modified xsi:type="dcterms:W3CDTF">2014-03-09T08:39:37Z</dcterms:modified>
</cp:coreProperties>
</file>